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comments/comment1.xml" ContentType="application/vnd.openxmlformats-officedocument.presentationml.comments+xml"/>
  <Override PartName="/ppt/comments/comment2.xml" ContentType="application/vnd.openxmlformats-officedocument.presentationml.comments+xml"/>
  <Override PartName="/ppt/comments/comment3.xml" ContentType="application/vnd.openxmlformats-officedocument.presentationml.comments+xml"/>
  <Override PartName="/ppt/comments/comment4.xml" ContentType="application/vnd.openxmlformats-officedocument.presentationml.comments+xml"/>
  <Override PartName="/ppt/comments/comment5.xml" ContentType="application/vnd.openxmlformats-officedocument.presentationml.comments+xml"/>
  <Override PartName="/ppt/comments/comment6.xml" ContentType="application/vnd.openxmlformats-officedocument.presentationml.comments+xml"/>
  <Override PartName="/ppt/comments/comment7.xml" ContentType="application/vnd.openxmlformats-officedocument.presentationml.comments+xml"/>
  <Override PartName="/ppt/comments/comment8.xml" ContentType="application/vnd.openxmlformats-officedocument.presentationml.comment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56" r:id="rId2"/>
    <p:sldId id="322" r:id="rId3"/>
    <p:sldId id="323" r:id="rId4"/>
    <p:sldId id="324" r:id="rId5"/>
    <p:sldId id="325" r:id="rId6"/>
    <p:sldId id="326" r:id="rId7"/>
    <p:sldId id="327" r:id="rId8"/>
    <p:sldId id="328" r:id="rId9"/>
    <p:sldId id="329" r:id="rId10"/>
    <p:sldId id="330" r:id="rId11"/>
    <p:sldId id="331" r:id="rId12"/>
    <p:sldId id="332" r:id="rId13"/>
    <p:sldId id="333" r:id="rId14"/>
    <p:sldId id="334" r:id="rId15"/>
    <p:sldId id="335" r:id="rId16"/>
    <p:sldId id="336" r:id="rId17"/>
    <p:sldId id="337" r:id="rId18"/>
    <p:sldId id="338" r:id="rId19"/>
    <p:sldId id="339" r:id="rId20"/>
    <p:sldId id="340" r:id="rId21"/>
    <p:sldId id="341" r:id="rId22"/>
    <p:sldId id="342" r:id="rId23"/>
    <p:sldId id="343" r:id="rId24"/>
    <p:sldId id="268"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aconet, Marc (FIAS)" initials="TM(" lastIdx="20"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25E89"/>
    <a:srgbClr val="F3922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702" autoAdjust="0"/>
  </p:normalViewPr>
  <p:slideViewPr>
    <p:cSldViewPr>
      <p:cViewPr varScale="1">
        <p:scale>
          <a:sx n="70" d="100"/>
          <a:sy n="70" d="100"/>
        </p:scale>
        <p:origin x="1180" y="5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commentAuthors" Target="commentAuthors.xml"/><Relationship Id="rId30" Type="http://schemas.openxmlformats.org/officeDocument/2006/relationships/theme" Target="theme/theme1.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7-02-14T14:47:33.549" idx="1">
    <p:pos x="5315" y="2874"/>
    <p:text>Here we should decide whether the iMarine policy is copying with the needs of GRSF, or should be extended.  Can we link this slide to the iMarine Data Access and Sharing Policies document.</p:text>
    <p:extLst>
      <p:ext uri="{C676402C-5697-4E1C-873F-D02D1690AC5C}">
        <p15:threadingInfo xmlns:p15="http://schemas.microsoft.com/office/powerpoint/2012/main" timeZoneBias="-6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 dt="2017-02-14T14:51:07.275" idx="2">
    <p:pos x="5430" y="1623"/>
    <p:text>An additional slide should describe what is meant by  Business Metadata. And Contributors should verify that they can provide such Business metadata</p:text>
    <p:extLst>
      <p:ext uri="{C676402C-5697-4E1C-873F-D02D1690AC5C}">
        <p15:threadingInfo xmlns:p15="http://schemas.microsoft.com/office/powerpoint/2012/main" timeZoneBias="-60"/>
      </p:ext>
    </p:extLst>
  </p:cm>
</p:cmLst>
</file>

<file path=ppt/comments/comment3.xml><?xml version="1.0" encoding="utf-8"?>
<p:cmLst xmlns:a="http://schemas.openxmlformats.org/drawingml/2006/main" xmlns:r="http://schemas.openxmlformats.org/officeDocument/2006/relationships" xmlns:p="http://schemas.openxmlformats.org/presentationml/2006/main">
  <p:cm authorId="1" dt="2017-02-14T14:53:35.243" idx="3">
    <p:pos x="5534" y="2143"/>
    <p:text>Can we specify each of these elements, in a way that can be signed off by the various contributors</p:text>
    <p:extLst>
      <p:ext uri="{C676402C-5697-4E1C-873F-D02D1690AC5C}">
        <p15:threadingInfo xmlns:p15="http://schemas.microsoft.com/office/powerpoint/2012/main" timeZoneBias="-60"/>
      </p:ext>
    </p:extLst>
  </p:cm>
</p:cmLst>
</file>

<file path=ppt/comments/comment4.xml><?xml version="1.0" encoding="utf-8"?>
<p:cmLst xmlns:a="http://schemas.openxmlformats.org/drawingml/2006/main" xmlns:r="http://schemas.openxmlformats.org/officeDocument/2006/relationships" xmlns:p="http://schemas.openxmlformats.org/presentationml/2006/main">
  <p:cm authorId="1" dt="2017-02-14T14:59:25.520" idx="4">
    <p:pos x="5485" y="2621"/>
    <p:text>Can we start here by having each partner laying out where (ie which geographic area, Topics, core business) is willing to concentrate its objectives and resources, so that we can identify possible duplication, or effective complementarity</p:text>
    <p:extLst>
      <p:ext uri="{C676402C-5697-4E1C-873F-D02D1690AC5C}">
        <p15:threadingInfo xmlns:p15="http://schemas.microsoft.com/office/powerpoint/2012/main" timeZoneBias="-60"/>
      </p:ext>
    </p:extLst>
  </p:cm>
  <p:cm authorId="1" dt="2017-02-14T15:03:05.332" idx="5">
    <p:pos x="5497" y="3418"/>
    <p:text>We should work towards defining these Common GRSF services</p:text>
    <p:extLst>
      <p:ext uri="{C676402C-5697-4E1C-873F-D02D1690AC5C}">
        <p15:threadingInfo xmlns:p15="http://schemas.microsoft.com/office/powerpoint/2012/main" timeZoneBias="-60"/>
      </p:ext>
    </p:extLst>
  </p:cm>
</p:cmLst>
</file>

<file path=ppt/comments/comment5.xml><?xml version="1.0" encoding="utf-8"?>
<p:cmLst xmlns:a="http://schemas.openxmlformats.org/drawingml/2006/main" xmlns:r="http://schemas.openxmlformats.org/officeDocument/2006/relationships" xmlns:p="http://schemas.openxmlformats.org/presentationml/2006/main">
  <p:cm authorId="1" dt="2017-02-14T15:04:07.389" idx="6">
    <p:pos x="5573" y="504"/>
    <p:text>Need opinion of each Partner here</p:text>
    <p:extLst>
      <p:ext uri="{C676402C-5697-4E1C-873F-D02D1690AC5C}">
        <p15:threadingInfo xmlns:p15="http://schemas.microsoft.com/office/powerpoint/2012/main" timeZoneBias="-60"/>
      </p:ext>
    </p:extLst>
  </p:cm>
</p:cmLst>
</file>

<file path=ppt/comments/comment6.xml><?xml version="1.0" encoding="utf-8"?>
<p:cmLst xmlns:a="http://schemas.openxmlformats.org/drawingml/2006/main" xmlns:r="http://schemas.openxmlformats.org/officeDocument/2006/relationships" xmlns:p="http://schemas.openxmlformats.org/presentationml/2006/main">
  <p:cm authorId="1" dt="2017-02-14T15:04:35.986" idx="7">
    <p:pos x="5606" y="1623"/>
    <p:text>Anton, have we secured Forth software licensing here?  and are all other concerned software under OpenSource</p:text>
    <p:extLst>
      <p:ext uri="{C676402C-5697-4E1C-873F-D02D1690AC5C}">
        <p15:threadingInfo xmlns:p15="http://schemas.microsoft.com/office/powerpoint/2012/main" timeZoneBias="-60"/>
      </p:ext>
    </p:extLst>
  </p:cm>
  <p:cm authorId="1" dt="2017-02-14T15:06:21.965" idx="8">
    <p:pos x="5616" y="1864"/>
    <p:text>We need positions from CNR and the sustainability work package on this</p:text>
    <p:extLst>
      <p:ext uri="{C676402C-5697-4E1C-873F-D02D1690AC5C}">
        <p15:threadingInfo xmlns:p15="http://schemas.microsoft.com/office/powerpoint/2012/main" timeZoneBias="-60"/>
      </p:ext>
    </p:extLst>
  </p:cm>
  <p:cm authorId="1" dt="2017-02-14T15:07:03.392" idx="9">
    <p:pos x="5627" y="2138"/>
    <p:text>We need positions from CNR and the sustainability work package on this</p:text>
    <p:extLst>
      <p:ext uri="{C676402C-5697-4E1C-873F-D02D1690AC5C}">
        <p15:threadingInfo xmlns:p15="http://schemas.microsoft.com/office/powerpoint/2012/main" timeZoneBias="-60"/>
      </p:ext>
    </p:extLst>
  </p:cm>
  <p:cm authorId="1" dt="2017-02-14T15:07:35.911" idx="10">
    <p:pos x="5616" y="2528"/>
    <p:text>We have to progress on this. GRSF partners should provide their opinion. And mention what amount of in-kind resources would support what aspect of the business. And what aspect of the business should be supported by Income generated from e.g. selling services</p:text>
    <p:extLst>
      <p:ext uri="{C676402C-5697-4E1C-873F-D02D1690AC5C}">
        <p15:threadingInfo xmlns:p15="http://schemas.microsoft.com/office/powerpoint/2012/main" timeZoneBias="-60"/>
      </p:ext>
    </p:extLst>
  </p:cm>
</p:cmLst>
</file>

<file path=ppt/comments/comment7.xml><?xml version="1.0" encoding="utf-8"?>
<p:cmLst xmlns:a="http://schemas.openxmlformats.org/drawingml/2006/main" xmlns:r="http://schemas.openxmlformats.org/officeDocument/2006/relationships" xmlns:p="http://schemas.openxmlformats.org/presentationml/2006/main">
  <p:cm authorId="1" dt="2017-02-14T15:17:02.591" idx="12">
    <p:pos x="5600" y="1551"/>
    <p:text>We have to progress on this. GRSF partners should provide their opinion. And mention what amount of in-kind resources would support what aspect of the business. And what aspect of the business should be supported by Income generated from e.g. selling services</p:text>
    <p:extLst>
      <p:ext uri="{C676402C-5697-4E1C-873F-D02D1690AC5C}">
        <p15:threadingInfo xmlns:p15="http://schemas.microsoft.com/office/powerpoint/2012/main" timeZoneBias="-60"/>
      </p:ext>
    </p:extLst>
  </p:cm>
  <p:cm authorId="1" dt="2017-02-14T15:17:24.887" idx="13">
    <p:pos x="5594" y="1233"/>
    <p:text>Can Partners just agree on this statement, and make some medium term commitments. And what about the prospect of new sources being submitted</p:text>
    <p:extLst>
      <p:ext uri="{C676402C-5697-4E1C-873F-D02D1690AC5C}">
        <p15:threadingInfo xmlns:p15="http://schemas.microsoft.com/office/powerpoint/2012/main" timeZoneBias="-60"/>
      </p:ext>
    </p:extLst>
  </p:cm>
  <p:cm authorId="1" dt="2017-02-14T15:18:59.949" idx="14">
    <p:pos x="5573" y="3000"/>
    <p:text>Can CNR/Forth/FAO identify these provisions</p:text>
    <p:extLst>
      <p:ext uri="{C676402C-5697-4E1C-873F-D02D1690AC5C}">
        <p15:threadingInfo xmlns:p15="http://schemas.microsoft.com/office/powerpoint/2012/main" timeZoneBias="-60"/>
      </p:ext>
    </p:extLst>
  </p:cm>
</p:cmLst>
</file>

<file path=ppt/comments/comment8.xml><?xml version="1.0" encoding="utf-8"?>
<p:cmLst xmlns:a="http://schemas.openxmlformats.org/drawingml/2006/main" xmlns:r="http://schemas.openxmlformats.org/officeDocument/2006/relationships" xmlns:p="http://schemas.openxmlformats.org/presentationml/2006/main">
  <p:cm authorId="1" dt="2017-02-14T15:20:26.391" idx="15">
    <p:pos x="5518" y="1014"/>
    <p:text>a pointer to the iMarine White Paper. Aspects to update are: 1)What of the GRSF inputs will be covered by in-kind resources;  2)what of the GRSF inputs will be covered by income generated from the business; A description of the foundations and developments under WP2 required here (e.g. existing / forthcoming MoUs for the base e-infra and what these MoU cover;  progress in the materialization of a legal entity;  progress in the description of high level services, and in related pay-models, etc...)</p:text>
    <p:extLst>
      <p:ext uri="{C676402C-5697-4E1C-873F-D02D1690AC5C}">
        <p15:threadingInfo xmlns:p15="http://schemas.microsoft.com/office/powerpoint/2012/main" timeZoneBias="-60"/>
      </p:ext>
    </p:extLst>
  </p:cm>
  <p:cm authorId="1" dt="2017-02-14T15:21:01.386" idx="16">
    <p:pos x="5523" y="2160"/>
    <p:text>SFP could provide their specific view as to how the services could be marketed to the industry</p:text>
    <p:extLst>
      <p:ext uri="{C676402C-5697-4E1C-873F-D02D1690AC5C}">
        <p15:threadingInfo xmlns:p15="http://schemas.microsoft.com/office/powerpoint/2012/main" timeZoneBias="-60"/>
      </p:ext>
    </p:extLst>
  </p:cm>
  <p:cm authorId="1" dt="2017-02-14T15:22:21.655" idx="17">
    <p:pos x="5567" y="3412"/>
    <p:text>WP2 should provide an update on these matters building on the on-going thoughts surrounding EOSC and MoU with EGI</p:text>
    <p:extLst>
      <p:ext uri="{C676402C-5697-4E1C-873F-D02D1690AC5C}">
        <p15:threadingInfo xmlns:p15="http://schemas.microsoft.com/office/powerpoint/2012/main" timeZoneBias="-60"/>
      </p:ext>
    </p:extLst>
  </p:cm>
</p:cmLst>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8B8121C-28FE-4E33-B555-3631FE34D336}" type="doc">
      <dgm:prSet loTypeId="urn:microsoft.com/office/officeart/2008/layout/RadialCluster" loCatId="relationship" qsTypeId="urn:microsoft.com/office/officeart/2005/8/quickstyle/simple1" qsCatId="simple" csTypeId="urn:microsoft.com/office/officeart/2005/8/colors/accent1_2" csCatId="accent1" phldr="1"/>
      <dgm:spPr/>
      <dgm:t>
        <a:bodyPr/>
        <a:lstStyle/>
        <a:p>
          <a:endParaRPr lang="en-US"/>
        </a:p>
      </dgm:t>
    </dgm:pt>
    <dgm:pt modelId="{4C9AB320-8A76-4E0D-948D-26C06851C606}">
      <dgm:prSet phldrT="[Text]" custT="1"/>
      <dgm:spPr>
        <a:solidFill>
          <a:schemeClr val="accent1"/>
        </a:solidFill>
      </dgm:spPr>
      <dgm:t>
        <a:bodyPr/>
        <a:lstStyle/>
        <a:p>
          <a:r>
            <a:rPr lang="en-US" sz="1800"/>
            <a:t>GRSF Owner</a:t>
          </a:r>
        </a:p>
      </dgm:t>
    </dgm:pt>
    <dgm:pt modelId="{5AAC3209-728E-4B08-8570-EA5C9C92E257}" type="parTrans" cxnId="{0A4167D2-70C8-4F10-869B-7D2325980017}">
      <dgm:prSet/>
      <dgm:spPr/>
      <dgm:t>
        <a:bodyPr/>
        <a:lstStyle/>
        <a:p>
          <a:endParaRPr lang="en-US" sz="1800"/>
        </a:p>
      </dgm:t>
    </dgm:pt>
    <dgm:pt modelId="{8460A796-66FC-460D-86ED-49DED3EEC540}" type="sibTrans" cxnId="{0A4167D2-70C8-4F10-869B-7D2325980017}">
      <dgm:prSet/>
      <dgm:spPr/>
      <dgm:t>
        <a:bodyPr/>
        <a:lstStyle/>
        <a:p>
          <a:endParaRPr lang="en-US" sz="1800"/>
        </a:p>
      </dgm:t>
    </dgm:pt>
    <dgm:pt modelId="{3BE0404E-581C-41E9-8189-1AF043CCDEA7}">
      <dgm:prSet phldrT="[Text]" custT="1"/>
      <dgm:spPr/>
      <dgm:t>
        <a:bodyPr/>
        <a:lstStyle/>
        <a:p>
          <a:r>
            <a:rPr lang="en-US" sz="1800"/>
            <a:t>GRSF Secretatiat</a:t>
          </a:r>
        </a:p>
      </dgm:t>
    </dgm:pt>
    <dgm:pt modelId="{206DF493-7B07-48D8-9FC1-311BA831374A}" type="parTrans" cxnId="{BBE39E4C-9D4A-4EC7-9769-D96ED0E04622}">
      <dgm:prSet/>
      <dgm:spPr/>
      <dgm:t>
        <a:bodyPr/>
        <a:lstStyle/>
        <a:p>
          <a:endParaRPr lang="en-US" sz="1800"/>
        </a:p>
      </dgm:t>
    </dgm:pt>
    <dgm:pt modelId="{18EFA353-C577-4A87-A05A-4572F5EC7AD2}" type="sibTrans" cxnId="{BBE39E4C-9D4A-4EC7-9769-D96ED0E04622}">
      <dgm:prSet/>
      <dgm:spPr/>
      <dgm:t>
        <a:bodyPr/>
        <a:lstStyle/>
        <a:p>
          <a:endParaRPr lang="en-US" sz="1800"/>
        </a:p>
      </dgm:t>
    </dgm:pt>
    <dgm:pt modelId="{55A49A3A-9FF9-48EB-9A75-5E9FB1F99C4E}">
      <dgm:prSet phldrT="[Text]" custT="1"/>
      <dgm:spPr>
        <a:solidFill>
          <a:schemeClr val="accent3">
            <a:lumMod val="75000"/>
          </a:schemeClr>
        </a:solidFill>
      </dgm:spPr>
      <dgm:t>
        <a:bodyPr/>
        <a:lstStyle/>
        <a:p>
          <a:r>
            <a:rPr lang="en-US" sz="1800"/>
            <a:t>GRSF techology maintainer &amp; service provider company </a:t>
          </a:r>
        </a:p>
      </dgm:t>
    </dgm:pt>
    <dgm:pt modelId="{181EDCAB-8EEB-4CF7-BC10-E1F3B8E363B6}" type="parTrans" cxnId="{4388E45C-8D94-44FB-95F4-22F84C94B8CC}">
      <dgm:prSet/>
      <dgm:spPr/>
      <dgm:t>
        <a:bodyPr/>
        <a:lstStyle/>
        <a:p>
          <a:endParaRPr lang="en-US" sz="1800"/>
        </a:p>
      </dgm:t>
    </dgm:pt>
    <dgm:pt modelId="{AA6EE6B0-3FAF-4C69-8F97-01EC8395AEFA}" type="sibTrans" cxnId="{4388E45C-8D94-44FB-95F4-22F84C94B8CC}">
      <dgm:prSet/>
      <dgm:spPr/>
      <dgm:t>
        <a:bodyPr/>
        <a:lstStyle/>
        <a:p>
          <a:endParaRPr lang="en-US" sz="1800"/>
        </a:p>
      </dgm:t>
    </dgm:pt>
    <dgm:pt modelId="{C505F025-C270-4C81-AB10-16C65B6A9BF1}">
      <dgm:prSet phldrT="[Text]" custT="1"/>
      <dgm:spPr/>
      <dgm:t>
        <a:bodyPr/>
        <a:lstStyle/>
        <a:p>
          <a:r>
            <a:rPr lang="en-US" sz="1800"/>
            <a:t>GRSF standards maintainer</a:t>
          </a:r>
        </a:p>
      </dgm:t>
    </dgm:pt>
    <dgm:pt modelId="{2EE3E7F1-64B6-4D0B-B45B-B7E309A7C273}" type="parTrans" cxnId="{8D4E1118-5C85-47A5-A0B7-A40D7FBCA6F7}">
      <dgm:prSet/>
      <dgm:spPr/>
      <dgm:t>
        <a:bodyPr/>
        <a:lstStyle/>
        <a:p>
          <a:endParaRPr lang="en-US" sz="1800"/>
        </a:p>
      </dgm:t>
    </dgm:pt>
    <dgm:pt modelId="{31FD3F50-1FE8-41A6-A1D3-CE0919C30B97}" type="sibTrans" cxnId="{8D4E1118-5C85-47A5-A0B7-A40D7FBCA6F7}">
      <dgm:prSet/>
      <dgm:spPr/>
      <dgm:t>
        <a:bodyPr/>
        <a:lstStyle/>
        <a:p>
          <a:endParaRPr lang="en-US" sz="1800"/>
        </a:p>
      </dgm:t>
    </dgm:pt>
    <dgm:pt modelId="{118C80BB-23ED-420D-A291-A6EC31D9776A}">
      <dgm:prSet phldrT="[Text]" custT="1"/>
      <dgm:spPr/>
      <dgm:t>
        <a:bodyPr/>
        <a:lstStyle/>
        <a:p>
          <a:r>
            <a:rPr lang="en-US" sz="1800"/>
            <a:t>GRSF Content maintainer</a:t>
          </a:r>
        </a:p>
      </dgm:t>
    </dgm:pt>
    <dgm:pt modelId="{63FAEAAA-03CE-4E1B-82A5-BFFB6823C67A}" type="parTrans" cxnId="{7F66561B-5EF6-4494-9994-2967016C609F}">
      <dgm:prSet/>
      <dgm:spPr/>
      <dgm:t>
        <a:bodyPr/>
        <a:lstStyle/>
        <a:p>
          <a:endParaRPr lang="en-US" sz="1800"/>
        </a:p>
      </dgm:t>
    </dgm:pt>
    <dgm:pt modelId="{ECD4D0B3-795E-4CAE-A12E-554126279198}" type="sibTrans" cxnId="{7F66561B-5EF6-4494-9994-2967016C609F}">
      <dgm:prSet/>
      <dgm:spPr/>
      <dgm:t>
        <a:bodyPr/>
        <a:lstStyle/>
        <a:p>
          <a:endParaRPr lang="en-US" sz="1800"/>
        </a:p>
      </dgm:t>
    </dgm:pt>
    <dgm:pt modelId="{7BFA45C0-9E6F-48CB-9740-2379F111840A}">
      <dgm:prSet phldrT="[Text]" custT="1"/>
      <dgm:spPr>
        <a:solidFill>
          <a:schemeClr val="accent6">
            <a:lumMod val="75000"/>
          </a:schemeClr>
        </a:solidFill>
      </dgm:spPr>
      <dgm:t>
        <a:bodyPr/>
        <a:lstStyle/>
        <a:p>
          <a:r>
            <a:rPr lang="en-US" sz="1800"/>
            <a:t>Seafood industry, traceabilty companies</a:t>
          </a:r>
        </a:p>
      </dgm:t>
    </dgm:pt>
    <dgm:pt modelId="{CE31B9E7-6951-431A-AB83-B3D5F670CA61}" type="parTrans" cxnId="{58E7C515-7F53-42D2-BD1D-3EBE74AA9B54}">
      <dgm:prSet/>
      <dgm:spPr/>
      <dgm:t>
        <a:bodyPr/>
        <a:lstStyle/>
        <a:p>
          <a:endParaRPr lang="en-US" sz="1800"/>
        </a:p>
      </dgm:t>
    </dgm:pt>
    <dgm:pt modelId="{D9A063C1-E8F3-4E0A-B6EF-262625357AB0}" type="sibTrans" cxnId="{58E7C515-7F53-42D2-BD1D-3EBE74AA9B54}">
      <dgm:prSet/>
      <dgm:spPr/>
      <dgm:t>
        <a:bodyPr/>
        <a:lstStyle/>
        <a:p>
          <a:endParaRPr lang="en-US" sz="1800"/>
        </a:p>
      </dgm:t>
    </dgm:pt>
    <dgm:pt modelId="{26968812-2AA4-49F0-B5BD-56A639E75FE4}" type="pres">
      <dgm:prSet presAssocID="{D8B8121C-28FE-4E33-B555-3631FE34D336}" presName="Name0" presStyleCnt="0">
        <dgm:presLayoutVars>
          <dgm:chMax val="1"/>
          <dgm:chPref val="1"/>
          <dgm:dir/>
          <dgm:animOne val="branch"/>
          <dgm:animLvl val="lvl"/>
        </dgm:presLayoutVars>
      </dgm:prSet>
      <dgm:spPr/>
      <dgm:t>
        <a:bodyPr/>
        <a:lstStyle/>
        <a:p>
          <a:endParaRPr lang="en-GB"/>
        </a:p>
      </dgm:t>
    </dgm:pt>
    <dgm:pt modelId="{3C5E31ED-F539-4726-9998-EA30472227BE}" type="pres">
      <dgm:prSet presAssocID="{4C9AB320-8A76-4E0D-948D-26C06851C606}" presName="textCenter" presStyleLbl="node1" presStyleIdx="0" presStyleCnt="6" custScaleX="146679" custScaleY="136349" custLinFactX="-15892" custLinFactNeighborX="-100000" custLinFactNeighborY="992"/>
      <dgm:spPr/>
      <dgm:t>
        <a:bodyPr/>
        <a:lstStyle/>
        <a:p>
          <a:endParaRPr lang="en-US"/>
        </a:p>
      </dgm:t>
    </dgm:pt>
    <dgm:pt modelId="{6627E9FD-C5F2-4FA4-BAF8-82D6C393DAEE}" type="pres">
      <dgm:prSet presAssocID="{4C9AB320-8A76-4E0D-948D-26C06851C606}" presName="cycle_1" presStyleCnt="0"/>
      <dgm:spPr/>
    </dgm:pt>
    <dgm:pt modelId="{11B1E7B8-9834-4F5C-8E7B-95EEB37806BF}" type="pres">
      <dgm:prSet presAssocID="{3BE0404E-581C-41E9-8189-1AF043CCDEA7}" presName="childCenter1" presStyleLbl="node1" presStyleIdx="1" presStyleCnt="6" custScaleX="256628" custScaleY="197512" custLinFactNeighborX="-42569" custLinFactNeighborY="367"/>
      <dgm:spPr/>
      <dgm:t>
        <a:bodyPr/>
        <a:lstStyle/>
        <a:p>
          <a:endParaRPr lang="en-GB"/>
        </a:p>
      </dgm:t>
    </dgm:pt>
    <dgm:pt modelId="{C8547F79-03FD-478E-B396-F1234E39160F}" type="pres">
      <dgm:prSet presAssocID="{206DF493-7B07-48D8-9FC1-311BA831374A}" presName="Name144" presStyleLbl="parChTrans1D2" presStyleIdx="0" presStyleCnt="4"/>
      <dgm:spPr/>
      <dgm:t>
        <a:bodyPr/>
        <a:lstStyle/>
        <a:p>
          <a:endParaRPr lang="en-GB"/>
        </a:p>
      </dgm:t>
    </dgm:pt>
    <dgm:pt modelId="{3E231105-85F4-428B-A7E8-09017C721DBF}" type="pres">
      <dgm:prSet presAssocID="{4C9AB320-8A76-4E0D-948D-26C06851C606}" presName="cycle_2" presStyleCnt="0"/>
      <dgm:spPr/>
    </dgm:pt>
    <dgm:pt modelId="{90CF9271-12D3-4DB0-B5CB-10D2D111CA75}" type="pres">
      <dgm:prSet presAssocID="{55A49A3A-9FF9-48EB-9A75-5E9FB1F99C4E}" presName="childCenter2" presStyleLbl="node1" presStyleIdx="2" presStyleCnt="6" custScaleX="356187" custScaleY="234637" custLinFactNeighborX="216" custLinFactNeighborY="507"/>
      <dgm:spPr/>
      <dgm:t>
        <a:bodyPr/>
        <a:lstStyle/>
        <a:p>
          <a:endParaRPr lang="en-US"/>
        </a:p>
      </dgm:t>
    </dgm:pt>
    <dgm:pt modelId="{D5D8ED6B-053E-4E44-AC8A-104B59E293B1}" type="pres">
      <dgm:prSet presAssocID="{CE31B9E7-6951-431A-AB83-B3D5F670CA61}" presName="Name218" presStyleLbl="parChTrans1D3" presStyleIdx="0" presStyleCnt="1"/>
      <dgm:spPr/>
      <dgm:t>
        <a:bodyPr/>
        <a:lstStyle/>
        <a:p>
          <a:endParaRPr lang="en-GB"/>
        </a:p>
      </dgm:t>
    </dgm:pt>
    <dgm:pt modelId="{40D8F712-A018-4D07-B189-AFD1A616BA43}" type="pres">
      <dgm:prSet presAssocID="{7BFA45C0-9E6F-48CB-9740-2379F111840A}" presName="text2" presStyleLbl="node1" presStyleIdx="3" presStyleCnt="6" custScaleX="256628" custScaleY="219356" custRadScaleRad="252360" custRadScaleInc="-121">
        <dgm:presLayoutVars>
          <dgm:bulletEnabled val="1"/>
        </dgm:presLayoutVars>
      </dgm:prSet>
      <dgm:spPr/>
      <dgm:t>
        <a:bodyPr/>
        <a:lstStyle/>
        <a:p>
          <a:endParaRPr lang="en-US"/>
        </a:p>
      </dgm:t>
    </dgm:pt>
    <dgm:pt modelId="{B4166708-4B8D-4471-BED0-13E97703F29D}" type="pres">
      <dgm:prSet presAssocID="{181EDCAB-8EEB-4CF7-BC10-E1F3B8E363B6}" presName="Name221" presStyleLbl="parChTrans1D2" presStyleIdx="1" presStyleCnt="4"/>
      <dgm:spPr/>
      <dgm:t>
        <a:bodyPr/>
        <a:lstStyle/>
        <a:p>
          <a:endParaRPr lang="en-GB"/>
        </a:p>
      </dgm:t>
    </dgm:pt>
    <dgm:pt modelId="{BFA4514F-A417-406D-970F-036E8407AE12}" type="pres">
      <dgm:prSet presAssocID="{4C9AB320-8A76-4E0D-948D-26C06851C606}" presName="cycle_3" presStyleCnt="0"/>
      <dgm:spPr/>
    </dgm:pt>
    <dgm:pt modelId="{8F47CC23-9145-4D09-AC0D-51F1D056E895}" type="pres">
      <dgm:prSet presAssocID="{C505F025-C270-4C81-AB10-16C65B6A9BF1}" presName="childCenter3" presStyleLbl="node1" presStyleIdx="4" presStyleCnt="6" custScaleX="256628" custScaleY="197512" custLinFactNeighborX="-42202" custLinFactNeighborY="367"/>
      <dgm:spPr/>
      <dgm:t>
        <a:bodyPr/>
        <a:lstStyle/>
        <a:p>
          <a:endParaRPr lang="en-GB"/>
        </a:p>
      </dgm:t>
    </dgm:pt>
    <dgm:pt modelId="{0CCBE582-D07E-4BE2-BA70-EC7363385177}" type="pres">
      <dgm:prSet presAssocID="{2EE3E7F1-64B6-4D0B-B45B-B7E309A7C273}" presName="Name288" presStyleLbl="parChTrans1D2" presStyleIdx="2" presStyleCnt="4"/>
      <dgm:spPr/>
      <dgm:t>
        <a:bodyPr/>
        <a:lstStyle/>
        <a:p>
          <a:endParaRPr lang="en-GB"/>
        </a:p>
      </dgm:t>
    </dgm:pt>
    <dgm:pt modelId="{296AC0F5-32A9-4B32-8A13-EC823E6059FE}" type="pres">
      <dgm:prSet presAssocID="{4C9AB320-8A76-4E0D-948D-26C06851C606}" presName="cycle_4" presStyleCnt="0"/>
      <dgm:spPr/>
    </dgm:pt>
    <dgm:pt modelId="{2AD95ADA-AAE0-4B56-8E28-86889EC69D52}" type="pres">
      <dgm:prSet presAssocID="{118C80BB-23ED-420D-A291-A6EC31D9776A}" presName="childCenter4" presStyleLbl="node1" presStyleIdx="5" presStyleCnt="6" custScaleX="231790" custScaleY="187916" custLinFactNeighborX="-56515" custLinFactNeighborY="734"/>
      <dgm:spPr/>
      <dgm:t>
        <a:bodyPr/>
        <a:lstStyle/>
        <a:p>
          <a:endParaRPr lang="en-GB"/>
        </a:p>
      </dgm:t>
    </dgm:pt>
    <dgm:pt modelId="{91864BE1-5DA0-4377-9F84-885078547D9E}" type="pres">
      <dgm:prSet presAssocID="{63FAEAAA-03CE-4E1B-82A5-BFFB6823C67A}" presName="Name345" presStyleLbl="parChTrans1D2" presStyleIdx="3" presStyleCnt="4"/>
      <dgm:spPr/>
      <dgm:t>
        <a:bodyPr/>
        <a:lstStyle/>
        <a:p>
          <a:endParaRPr lang="en-GB"/>
        </a:p>
      </dgm:t>
    </dgm:pt>
  </dgm:ptLst>
  <dgm:cxnLst>
    <dgm:cxn modelId="{16296933-C599-460A-99B5-1A13E033E06A}" type="presOf" srcId="{55A49A3A-9FF9-48EB-9A75-5E9FB1F99C4E}" destId="{90CF9271-12D3-4DB0-B5CB-10D2D111CA75}" srcOrd="0" destOrd="0" presId="urn:microsoft.com/office/officeart/2008/layout/RadialCluster"/>
    <dgm:cxn modelId="{12F6849D-ABEB-4C42-9E3A-B6D20C3669D8}" type="presOf" srcId="{63FAEAAA-03CE-4E1B-82A5-BFFB6823C67A}" destId="{91864BE1-5DA0-4377-9F84-885078547D9E}" srcOrd="0" destOrd="0" presId="urn:microsoft.com/office/officeart/2008/layout/RadialCluster"/>
    <dgm:cxn modelId="{713B73FF-6A0A-4FC1-B651-46D1AF41F58E}" type="presOf" srcId="{D8B8121C-28FE-4E33-B555-3631FE34D336}" destId="{26968812-2AA4-49F0-B5BD-56A639E75FE4}" srcOrd="0" destOrd="0" presId="urn:microsoft.com/office/officeart/2008/layout/RadialCluster"/>
    <dgm:cxn modelId="{611B1E56-F765-41BB-AE98-67A28085C427}" type="presOf" srcId="{4C9AB320-8A76-4E0D-948D-26C06851C606}" destId="{3C5E31ED-F539-4726-9998-EA30472227BE}" srcOrd="0" destOrd="0" presId="urn:microsoft.com/office/officeart/2008/layout/RadialCluster"/>
    <dgm:cxn modelId="{3F54F416-2E1F-4D26-9374-24E8ED7D5377}" type="presOf" srcId="{3BE0404E-581C-41E9-8189-1AF043CCDEA7}" destId="{11B1E7B8-9834-4F5C-8E7B-95EEB37806BF}" srcOrd="0" destOrd="0" presId="urn:microsoft.com/office/officeart/2008/layout/RadialCluster"/>
    <dgm:cxn modelId="{0A4167D2-70C8-4F10-869B-7D2325980017}" srcId="{D8B8121C-28FE-4E33-B555-3631FE34D336}" destId="{4C9AB320-8A76-4E0D-948D-26C06851C606}" srcOrd="0" destOrd="0" parTransId="{5AAC3209-728E-4B08-8570-EA5C9C92E257}" sibTransId="{8460A796-66FC-460D-86ED-49DED3EEC540}"/>
    <dgm:cxn modelId="{D92ADD84-C60C-4C76-9431-524358101875}" type="presOf" srcId="{181EDCAB-8EEB-4CF7-BC10-E1F3B8E363B6}" destId="{B4166708-4B8D-4471-BED0-13E97703F29D}" srcOrd="0" destOrd="0" presId="urn:microsoft.com/office/officeart/2008/layout/RadialCluster"/>
    <dgm:cxn modelId="{599F0FD1-5A62-4853-A77E-1F2853E32B98}" type="presOf" srcId="{C505F025-C270-4C81-AB10-16C65B6A9BF1}" destId="{8F47CC23-9145-4D09-AC0D-51F1D056E895}" srcOrd="0" destOrd="0" presId="urn:microsoft.com/office/officeart/2008/layout/RadialCluster"/>
    <dgm:cxn modelId="{58E7C515-7F53-42D2-BD1D-3EBE74AA9B54}" srcId="{55A49A3A-9FF9-48EB-9A75-5E9FB1F99C4E}" destId="{7BFA45C0-9E6F-48CB-9740-2379F111840A}" srcOrd="0" destOrd="0" parTransId="{CE31B9E7-6951-431A-AB83-B3D5F670CA61}" sibTransId="{D9A063C1-E8F3-4E0A-B6EF-262625357AB0}"/>
    <dgm:cxn modelId="{B3ED0D39-4361-48C8-9123-FA3E05157F76}" type="presOf" srcId="{206DF493-7B07-48D8-9FC1-311BA831374A}" destId="{C8547F79-03FD-478E-B396-F1234E39160F}" srcOrd="0" destOrd="0" presId="urn:microsoft.com/office/officeart/2008/layout/RadialCluster"/>
    <dgm:cxn modelId="{84B5313F-56C3-4F2D-A929-E1945267CECD}" type="presOf" srcId="{CE31B9E7-6951-431A-AB83-B3D5F670CA61}" destId="{D5D8ED6B-053E-4E44-AC8A-104B59E293B1}" srcOrd="0" destOrd="0" presId="urn:microsoft.com/office/officeart/2008/layout/RadialCluster"/>
    <dgm:cxn modelId="{7F66561B-5EF6-4494-9994-2967016C609F}" srcId="{4C9AB320-8A76-4E0D-948D-26C06851C606}" destId="{118C80BB-23ED-420D-A291-A6EC31D9776A}" srcOrd="3" destOrd="0" parTransId="{63FAEAAA-03CE-4E1B-82A5-BFFB6823C67A}" sibTransId="{ECD4D0B3-795E-4CAE-A12E-554126279198}"/>
    <dgm:cxn modelId="{ACC36F44-64CB-4852-9164-26A7266ACF2D}" type="presOf" srcId="{2EE3E7F1-64B6-4D0B-B45B-B7E309A7C273}" destId="{0CCBE582-D07E-4BE2-BA70-EC7363385177}" srcOrd="0" destOrd="0" presId="urn:microsoft.com/office/officeart/2008/layout/RadialCluster"/>
    <dgm:cxn modelId="{8ED6BD29-1FBA-4214-8EDC-FD8E7E1D5B72}" type="presOf" srcId="{118C80BB-23ED-420D-A291-A6EC31D9776A}" destId="{2AD95ADA-AAE0-4B56-8E28-86889EC69D52}" srcOrd="0" destOrd="0" presId="urn:microsoft.com/office/officeart/2008/layout/RadialCluster"/>
    <dgm:cxn modelId="{4388E45C-8D94-44FB-95F4-22F84C94B8CC}" srcId="{4C9AB320-8A76-4E0D-948D-26C06851C606}" destId="{55A49A3A-9FF9-48EB-9A75-5E9FB1F99C4E}" srcOrd="1" destOrd="0" parTransId="{181EDCAB-8EEB-4CF7-BC10-E1F3B8E363B6}" sibTransId="{AA6EE6B0-3FAF-4C69-8F97-01EC8395AEFA}"/>
    <dgm:cxn modelId="{BBE39E4C-9D4A-4EC7-9769-D96ED0E04622}" srcId="{4C9AB320-8A76-4E0D-948D-26C06851C606}" destId="{3BE0404E-581C-41E9-8189-1AF043CCDEA7}" srcOrd="0" destOrd="0" parTransId="{206DF493-7B07-48D8-9FC1-311BA831374A}" sibTransId="{18EFA353-C577-4A87-A05A-4572F5EC7AD2}"/>
    <dgm:cxn modelId="{8D4E1118-5C85-47A5-A0B7-A40D7FBCA6F7}" srcId="{4C9AB320-8A76-4E0D-948D-26C06851C606}" destId="{C505F025-C270-4C81-AB10-16C65B6A9BF1}" srcOrd="2" destOrd="0" parTransId="{2EE3E7F1-64B6-4D0B-B45B-B7E309A7C273}" sibTransId="{31FD3F50-1FE8-41A6-A1D3-CE0919C30B97}"/>
    <dgm:cxn modelId="{D9BFACC5-5BAA-4BB2-AAA6-B42363F454C3}" type="presOf" srcId="{7BFA45C0-9E6F-48CB-9740-2379F111840A}" destId="{40D8F712-A018-4D07-B189-AFD1A616BA43}" srcOrd="0" destOrd="0" presId="urn:microsoft.com/office/officeart/2008/layout/RadialCluster"/>
    <dgm:cxn modelId="{29473E6D-D7F8-4FF7-AE70-6DD85CA9F315}" type="presParOf" srcId="{26968812-2AA4-49F0-B5BD-56A639E75FE4}" destId="{3C5E31ED-F539-4726-9998-EA30472227BE}" srcOrd="0" destOrd="0" presId="urn:microsoft.com/office/officeart/2008/layout/RadialCluster"/>
    <dgm:cxn modelId="{F81ED665-D472-4B14-86C7-82EE98967245}" type="presParOf" srcId="{26968812-2AA4-49F0-B5BD-56A639E75FE4}" destId="{6627E9FD-C5F2-4FA4-BAF8-82D6C393DAEE}" srcOrd="1" destOrd="0" presId="urn:microsoft.com/office/officeart/2008/layout/RadialCluster"/>
    <dgm:cxn modelId="{D3600549-45C3-4B9D-B6A7-3AB8E34CA07E}" type="presParOf" srcId="{6627E9FD-C5F2-4FA4-BAF8-82D6C393DAEE}" destId="{11B1E7B8-9834-4F5C-8E7B-95EEB37806BF}" srcOrd="0" destOrd="0" presId="urn:microsoft.com/office/officeart/2008/layout/RadialCluster"/>
    <dgm:cxn modelId="{A2C76FDB-6C39-4EEF-A530-5A1E930AE297}" type="presParOf" srcId="{26968812-2AA4-49F0-B5BD-56A639E75FE4}" destId="{C8547F79-03FD-478E-B396-F1234E39160F}" srcOrd="2" destOrd="0" presId="urn:microsoft.com/office/officeart/2008/layout/RadialCluster"/>
    <dgm:cxn modelId="{74E71D36-3571-4959-ACA2-665323D5FCD8}" type="presParOf" srcId="{26968812-2AA4-49F0-B5BD-56A639E75FE4}" destId="{3E231105-85F4-428B-A7E8-09017C721DBF}" srcOrd="3" destOrd="0" presId="urn:microsoft.com/office/officeart/2008/layout/RadialCluster"/>
    <dgm:cxn modelId="{E0BFD47C-9D33-4ABC-AF5F-F70F9778BBBC}" type="presParOf" srcId="{3E231105-85F4-428B-A7E8-09017C721DBF}" destId="{90CF9271-12D3-4DB0-B5CB-10D2D111CA75}" srcOrd="0" destOrd="0" presId="urn:microsoft.com/office/officeart/2008/layout/RadialCluster"/>
    <dgm:cxn modelId="{FD987388-78C6-46F6-8DD6-C1DE0677F2F1}" type="presParOf" srcId="{3E231105-85F4-428B-A7E8-09017C721DBF}" destId="{D5D8ED6B-053E-4E44-AC8A-104B59E293B1}" srcOrd="1" destOrd="0" presId="urn:microsoft.com/office/officeart/2008/layout/RadialCluster"/>
    <dgm:cxn modelId="{596D8935-43C5-4E56-AEF1-FAB949961F14}" type="presParOf" srcId="{3E231105-85F4-428B-A7E8-09017C721DBF}" destId="{40D8F712-A018-4D07-B189-AFD1A616BA43}" srcOrd="2" destOrd="0" presId="urn:microsoft.com/office/officeart/2008/layout/RadialCluster"/>
    <dgm:cxn modelId="{034ACA7A-CE53-47DF-8A84-DA4ABE8D870B}" type="presParOf" srcId="{26968812-2AA4-49F0-B5BD-56A639E75FE4}" destId="{B4166708-4B8D-4471-BED0-13E97703F29D}" srcOrd="4" destOrd="0" presId="urn:microsoft.com/office/officeart/2008/layout/RadialCluster"/>
    <dgm:cxn modelId="{E8AD0D05-E224-4992-A7E2-15BE71CF7F0A}" type="presParOf" srcId="{26968812-2AA4-49F0-B5BD-56A639E75FE4}" destId="{BFA4514F-A417-406D-970F-036E8407AE12}" srcOrd="5" destOrd="0" presId="urn:microsoft.com/office/officeart/2008/layout/RadialCluster"/>
    <dgm:cxn modelId="{F74C22AB-D7F3-4959-8DFE-8B9563725408}" type="presParOf" srcId="{BFA4514F-A417-406D-970F-036E8407AE12}" destId="{8F47CC23-9145-4D09-AC0D-51F1D056E895}" srcOrd="0" destOrd="0" presId="urn:microsoft.com/office/officeart/2008/layout/RadialCluster"/>
    <dgm:cxn modelId="{8C1831C2-862F-42DD-8ADE-8D25EF56ACE4}" type="presParOf" srcId="{26968812-2AA4-49F0-B5BD-56A639E75FE4}" destId="{0CCBE582-D07E-4BE2-BA70-EC7363385177}" srcOrd="6" destOrd="0" presId="urn:microsoft.com/office/officeart/2008/layout/RadialCluster"/>
    <dgm:cxn modelId="{D5C93EDD-42AC-41B5-BEF5-67CC45BAA8F5}" type="presParOf" srcId="{26968812-2AA4-49F0-B5BD-56A639E75FE4}" destId="{296AC0F5-32A9-4B32-8A13-EC823E6059FE}" srcOrd="7" destOrd="0" presId="urn:microsoft.com/office/officeart/2008/layout/RadialCluster"/>
    <dgm:cxn modelId="{27C0D357-3EDC-4E54-8159-CC5AEB455B24}" type="presParOf" srcId="{296AC0F5-32A9-4B32-8A13-EC823E6059FE}" destId="{2AD95ADA-AAE0-4B56-8E28-86889EC69D52}" srcOrd="0" destOrd="0" presId="urn:microsoft.com/office/officeart/2008/layout/RadialCluster"/>
    <dgm:cxn modelId="{0BF41D71-E643-4E03-8D3B-D00FB770AE7C}" type="presParOf" srcId="{26968812-2AA4-49F0-B5BD-56A639E75FE4}" destId="{91864BE1-5DA0-4377-9F84-885078547D9E}" srcOrd="8" destOrd="0" presId="urn:microsoft.com/office/officeart/2008/layout/RadialCluster"/>
  </dgm:cxnLst>
  <dgm:bg/>
  <dgm:whole>
    <a:ln>
      <a:noFill/>
    </a:ln>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8B8121C-28FE-4E33-B555-3631FE34D336}" type="doc">
      <dgm:prSet loTypeId="urn:microsoft.com/office/officeart/2008/layout/RadialCluster" loCatId="relationship" qsTypeId="urn:microsoft.com/office/officeart/2005/8/quickstyle/simple1" qsCatId="simple" csTypeId="urn:microsoft.com/office/officeart/2005/8/colors/accent1_2" csCatId="accent1" phldr="1"/>
      <dgm:spPr/>
      <dgm:t>
        <a:bodyPr/>
        <a:lstStyle/>
        <a:p>
          <a:endParaRPr lang="en-US"/>
        </a:p>
      </dgm:t>
    </dgm:pt>
    <dgm:pt modelId="{4C9AB320-8A76-4E0D-948D-26C06851C606}">
      <dgm:prSet phldrT="[Text]" custT="1"/>
      <dgm:spPr>
        <a:solidFill>
          <a:schemeClr val="accent1"/>
        </a:solidFill>
      </dgm:spPr>
      <dgm:t>
        <a:bodyPr/>
        <a:lstStyle/>
        <a:p>
          <a:r>
            <a:rPr lang="en-US" sz="1800"/>
            <a:t>GRSF Owner</a:t>
          </a:r>
        </a:p>
      </dgm:t>
    </dgm:pt>
    <dgm:pt modelId="{5AAC3209-728E-4B08-8570-EA5C9C92E257}" type="parTrans" cxnId="{0A4167D2-70C8-4F10-869B-7D2325980017}">
      <dgm:prSet/>
      <dgm:spPr/>
      <dgm:t>
        <a:bodyPr/>
        <a:lstStyle/>
        <a:p>
          <a:endParaRPr lang="en-US" sz="1800"/>
        </a:p>
      </dgm:t>
    </dgm:pt>
    <dgm:pt modelId="{8460A796-66FC-460D-86ED-49DED3EEC540}" type="sibTrans" cxnId="{0A4167D2-70C8-4F10-869B-7D2325980017}">
      <dgm:prSet/>
      <dgm:spPr/>
      <dgm:t>
        <a:bodyPr/>
        <a:lstStyle/>
        <a:p>
          <a:endParaRPr lang="en-US" sz="1800"/>
        </a:p>
      </dgm:t>
    </dgm:pt>
    <dgm:pt modelId="{3BE0404E-581C-41E9-8189-1AF043CCDEA7}">
      <dgm:prSet phldrT="[Text]" custT="1"/>
      <dgm:spPr/>
      <dgm:t>
        <a:bodyPr/>
        <a:lstStyle/>
        <a:p>
          <a:r>
            <a:rPr lang="en-US" sz="1800"/>
            <a:t>GRSF Secretariat</a:t>
          </a:r>
        </a:p>
      </dgm:t>
    </dgm:pt>
    <dgm:pt modelId="{206DF493-7B07-48D8-9FC1-311BA831374A}" type="parTrans" cxnId="{BBE39E4C-9D4A-4EC7-9769-D96ED0E04622}">
      <dgm:prSet/>
      <dgm:spPr/>
      <dgm:t>
        <a:bodyPr/>
        <a:lstStyle/>
        <a:p>
          <a:endParaRPr lang="en-US" sz="1800"/>
        </a:p>
      </dgm:t>
    </dgm:pt>
    <dgm:pt modelId="{18EFA353-C577-4A87-A05A-4572F5EC7AD2}" type="sibTrans" cxnId="{BBE39E4C-9D4A-4EC7-9769-D96ED0E04622}">
      <dgm:prSet/>
      <dgm:spPr/>
      <dgm:t>
        <a:bodyPr/>
        <a:lstStyle/>
        <a:p>
          <a:endParaRPr lang="en-US" sz="1800"/>
        </a:p>
      </dgm:t>
    </dgm:pt>
    <dgm:pt modelId="{55A49A3A-9FF9-48EB-9A75-5E9FB1F99C4E}">
      <dgm:prSet phldrT="[Text]" custT="1"/>
      <dgm:spPr>
        <a:solidFill>
          <a:schemeClr val="accent3">
            <a:lumMod val="75000"/>
          </a:schemeClr>
        </a:solidFill>
      </dgm:spPr>
      <dgm:t>
        <a:bodyPr/>
        <a:lstStyle/>
        <a:p>
          <a:r>
            <a:rPr lang="en-US" sz="1800"/>
            <a:t>A single service provider company</a:t>
          </a:r>
        </a:p>
      </dgm:t>
    </dgm:pt>
    <dgm:pt modelId="{181EDCAB-8EEB-4CF7-BC10-E1F3B8E363B6}" type="parTrans" cxnId="{4388E45C-8D94-44FB-95F4-22F84C94B8CC}">
      <dgm:prSet/>
      <dgm:spPr/>
      <dgm:t>
        <a:bodyPr/>
        <a:lstStyle/>
        <a:p>
          <a:endParaRPr lang="en-US" sz="1800"/>
        </a:p>
      </dgm:t>
    </dgm:pt>
    <dgm:pt modelId="{AA6EE6B0-3FAF-4C69-8F97-01EC8395AEFA}" type="sibTrans" cxnId="{4388E45C-8D94-44FB-95F4-22F84C94B8CC}">
      <dgm:prSet/>
      <dgm:spPr/>
      <dgm:t>
        <a:bodyPr/>
        <a:lstStyle/>
        <a:p>
          <a:endParaRPr lang="en-US" sz="1800"/>
        </a:p>
      </dgm:t>
    </dgm:pt>
    <dgm:pt modelId="{C505F025-C270-4C81-AB10-16C65B6A9BF1}">
      <dgm:prSet phldrT="[Text]" custT="1"/>
      <dgm:spPr/>
      <dgm:t>
        <a:bodyPr/>
        <a:lstStyle/>
        <a:p>
          <a:r>
            <a:rPr lang="en-US" sz="1800"/>
            <a:t>GRSF standards maintainer</a:t>
          </a:r>
        </a:p>
      </dgm:t>
    </dgm:pt>
    <dgm:pt modelId="{2EE3E7F1-64B6-4D0B-B45B-B7E309A7C273}" type="parTrans" cxnId="{8D4E1118-5C85-47A5-A0B7-A40D7FBCA6F7}">
      <dgm:prSet/>
      <dgm:spPr/>
      <dgm:t>
        <a:bodyPr/>
        <a:lstStyle/>
        <a:p>
          <a:endParaRPr lang="en-US" sz="1800"/>
        </a:p>
      </dgm:t>
    </dgm:pt>
    <dgm:pt modelId="{31FD3F50-1FE8-41A6-A1D3-CE0919C30B97}" type="sibTrans" cxnId="{8D4E1118-5C85-47A5-A0B7-A40D7FBCA6F7}">
      <dgm:prSet/>
      <dgm:spPr/>
      <dgm:t>
        <a:bodyPr/>
        <a:lstStyle/>
        <a:p>
          <a:endParaRPr lang="en-US" sz="1800"/>
        </a:p>
      </dgm:t>
    </dgm:pt>
    <dgm:pt modelId="{118C80BB-23ED-420D-A291-A6EC31D9776A}">
      <dgm:prSet phldrT="[Text]" custT="1"/>
      <dgm:spPr/>
      <dgm:t>
        <a:bodyPr/>
        <a:lstStyle/>
        <a:p>
          <a:r>
            <a:rPr lang="en-US" sz="1800"/>
            <a:t>GRSF Content maintainer</a:t>
          </a:r>
        </a:p>
      </dgm:t>
    </dgm:pt>
    <dgm:pt modelId="{63FAEAAA-03CE-4E1B-82A5-BFFB6823C67A}" type="parTrans" cxnId="{7F66561B-5EF6-4494-9994-2967016C609F}">
      <dgm:prSet/>
      <dgm:spPr/>
      <dgm:t>
        <a:bodyPr/>
        <a:lstStyle/>
        <a:p>
          <a:endParaRPr lang="en-US" sz="1800"/>
        </a:p>
      </dgm:t>
    </dgm:pt>
    <dgm:pt modelId="{ECD4D0B3-795E-4CAE-A12E-554126279198}" type="sibTrans" cxnId="{7F66561B-5EF6-4494-9994-2967016C609F}">
      <dgm:prSet/>
      <dgm:spPr/>
      <dgm:t>
        <a:bodyPr/>
        <a:lstStyle/>
        <a:p>
          <a:endParaRPr lang="en-US" sz="1800"/>
        </a:p>
      </dgm:t>
    </dgm:pt>
    <dgm:pt modelId="{7BFA45C0-9E6F-48CB-9740-2379F111840A}">
      <dgm:prSet phldrT="[Text]" custT="1"/>
      <dgm:spPr>
        <a:solidFill>
          <a:schemeClr val="accent6">
            <a:lumMod val="75000"/>
          </a:schemeClr>
        </a:solidFill>
      </dgm:spPr>
      <dgm:t>
        <a:bodyPr/>
        <a:lstStyle/>
        <a:p>
          <a:r>
            <a:rPr lang="en-US" sz="1800"/>
            <a:t>Seafood industry, traceabilty companies</a:t>
          </a:r>
        </a:p>
      </dgm:t>
    </dgm:pt>
    <dgm:pt modelId="{CE31B9E7-6951-431A-AB83-B3D5F670CA61}" type="parTrans" cxnId="{58E7C515-7F53-42D2-BD1D-3EBE74AA9B54}">
      <dgm:prSet/>
      <dgm:spPr/>
      <dgm:t>
        <a:bodyPr/>
        <a:lstStyle/>
        <a:p>
          <a:endParaRPr lang="en-US" sz="1800"/>
        </a:p>
      </dgm:t>
    </dgm:pt>
    <dgm:pt modelId="{D9A063C1-E8F3-4E0A-B6EF-262625357AB0}" type="sibTrans" cxnId="{58E7C515-7F53-42D2-BD1D-3EBE74AA9B54}">
      <dgm:prSet/>
      <dgm:spPr/>
      <dgm:t>
        <a:bodyPr/>
        <a:lstStyle/>
        <a:p>
          <a:endParaRPr lang="en-US" sz="1800"/>
        </a:p>
      </dgm:t>
    </dgm:pt>
    <dgm:pt modelId="{247C7C76-EE4D-4081-AD3A-5D192E929697}">
      <dgm:prSet phldrT="[Text]" custT="1"/>
      <dgm:spPr/>
      <dgm:t>
        <a:bodyPr/>
        <a:lstStyle/>
        <a:p>
          <a:r>
            <a:rPr lang="en-US" sz="1800"/>
            <a:t>GRSF techology maintainer </a:t>
          </a:r>
        </a:p>
      </dgm:t>
    </dgm:pt>
    <dgm:pt modelId="{46A6064E-49E1-4A50-B0A4-8E5C703BDA08}" type="parTrans" cxnId="{DA717B3E-95B8-4086-80C8-36ED2999B66E}">
      <dgm:prSet/>
      <dgm:spPr/>
      <dgm:t>
        <a:bodyPr/>
        <a:lstStyle/>
        <a:p>
          <a:endParaRPr lang="en-US" sz="1800"/>
        </a:p>
      </dgm:t>
    </dgm:pt>
    <dgm:pt modelId="{61D0C9FA-1FEF-4217-B1CC-E32982647DF3}" type="sibTrans" cxnId="{DA717B3E-95B8-4086-80C8-36ED2999B66E}">
      <dgm:prSet/>
      <dgm:spPr/>
      <dgm:t>
        <a:bodyPr/>
        <a:lstStyle/>
        <a:p>
          <a:endParaRPr lang="en-US" sz="1800"/>
        </a:p>
      </dgm:t>
    </dgm:pt>
    <dgm:pt modelId="{26968812-2AA4-49F0-B5BD-56A639E75FE4}" type="pres">
      <dgm:prSet presAssocID="{D8B8121C-28FE-4E33-B555-3631FE34D336}" presName="Name0" presStyleCnt="0">
        <dgm:presLayoutVars>
          <dgm:chMax val="1"/>
          <dgm:chPref val="1"/>
          <dgm:dir/>
          <dgm:animOne val="branch"/>
          <dgm:animLvl val="lvl"/>
        </dgm:presLayoutVars>
      </dgm:prSet>
      <dgm:spPr/>
      <dgm:t>
        <a:bodyPr/>
        <a:lstStyle/>
        <a:p>
          <a:endParaRPr lang="en-GB"/>
        </a:p>
      </dgm:t>
    </dgm:pt>
    <dgm:pt modelId="{3C5E31ED-F539-4726-9998-EA30472227BE}" type="pres">
      <dgm:prSet presAssocID="{4C9AB320-8A76-4E0D-948D-26C06851C606}" presName="textCenter" presStyleLbl="node1" presStyleIdx="0" presStyleCnt="7" custScaleX="146679" custScaleY="136349" custLinFactX="-15892" custLinFactNeighborX="-100000" custLinFactNeighborY="-10283"/>
      <dgm:spPr/>
      <dgm:t>
        <a:bodyPr/>
        <a:lstStyle/>
        <a:p>
          <a:endParaRPr lang="en-US"/>
        </a:p>
      </dgm:t>
    </dgm:pt>
    <dgm:pt modelId="{6627E9FD-C5F2-4FA4-BAF8-82D6C393DAEE}" type="pres">
      <dgm:prSet presAssocID="{4C9AB320-8A76-4E0D-948D-26C06851C606}" presName="cycle_1" presStyleCnt="0"/>
      <dgm:spPr/>
    </dgm:pt>
    <dgm:pt modelId="{11B1E7B8-9834-4F5C-8E7B-95EEB37806BF}" type="pres">
      <dgm:prSet presAssocID="{3BE0404E-581C-41E9-8189-1AF043CCDEA7}" presName="childCenter1" presStyleLbl="node1" presStyleIdx="1" presStyleCnt="7" custScaleX="256628" custScaleY="197512" custLinFactNeighborX="-17292" custLinFactNeighborY="-1739"/>
      <dgm:spPr/>
      <dgm:t>
        <a:bodyPr/>
        <a:lstStyle/>
        <a:p>
          <a:endParaRPr lang="en-GB"/>
        </a:p>
      </dgm:t>
    </dgm:pt>
    <dgm:pt modelId="{C8547F79-03FD-478E-B396-F1234E39160F}" type="pres">
      <dgm:prSet presAssocID="{206DF493-7B07-48D8-9FC1-311BA831374A}" presName="Name144" presStyleLbl="parChTrans1D2" presStyleIdx="0" presStyleCnt="5"/>
      <dgm:spPr/>
      <dgm:t>
        <a:bodyPr/>
        <a:lstStyle/>
        <a:p>
          <a:endParaRPr lang="en-GB"/>
        </a:p>
      </dgm:t>
    </dgm:pt>
    <dgm:pt modelId="{3E231105-85F4-428B-A7E8-09017C721DBF}" type="pres">
      <dgm:prSet presAssocID="{4C9AB320-8A76-4E0D-948D-26C06851C606}" presName="cycle_2" presStyleCnt="0"/>
      <dgm:spPr/>
    </dgm:pt>
    <dgm:pt modelId="{90CF9271-12D3-4DB0-B5CB-10D2D111CA75}" type="pres">
      <dgm:prSet presAssocID="{55A49A3A-9FF9-48EB-9A75-5E9FB1F99C4E}" presName="childCenter2" presStyleLbl="node1" presStyleIdx="2" presStyleCnt="7" custScaleX="356187" custScaleY="234637" custLinFactNeighborX="216" custLinFactNeighborY="17304"/>
      <dgm:spPr/>
      <dgm:t>
        <a:bodyPr/>
        <a:lstStyle/>
        <a:p>
          <a:endParaRPr lang="en-US"/>
        </a:p>
      </dgm:t>
    </dgm:pt>
    <dgm:pt modelId="{D5D8ED6B-053E-4E44-AC8A-104B59E293B1}" type="pres">
      <dgm:prSet presAssocID="{CE31B9E7-6951-431A-AB83-B3D5F670CA61}" presName="Name218" presStyleLbl="parChTrans1D3" presStyleIdx="0" presStyleCnt="1"/>
      <dgm:spPr/>
      <dgm:t>
        <a:bodyPr/>
        <a:lstStyle/>
        <a:p>
          <a:endParaRPr lang="en-GB"/>
        </a:p>
      </dgm:t>
    </dgm:pt>
    <dgm:pt modelId="{40D8F712-A018-4D07-B189-AFD1A616BA43}" type="pres">
      <dgm:prSet presAssocID="{7BFA45C0-9E6F-48CB-9740-2379F111840A}" presName="text2" presStyleLbl="node1" presStyleIdx="3" presStyleCnt="7" custScaleX="256628" custScaleY="225403" custRadScaleRad="252775" custRadScaleInc="14187">
        <dgm:presLayoutVars>
          <dgm:bulletEnabled val="1"/>
        </dgm:presLayoutVars>
      </dgm:prSet>
      <dgm:spPr/>
      <dgm:t>
        <a:bodyPr/>
        <a:lstStyle/>
        <a:p>
          <a:endParaRPr lang="en-US"/>
        </a:p>
      </dgm:t>
    </dgm:pt>
    <dgm:pt modelId="{B4166708-4B8D-4471-BED0-13E97703F29D}" type="pres">
      <dgm:prSet presAssocID="{181EDCAB-8EEB-4CF7-BC10-E1F3B8E363B6}" presName="Name221" presStyleLbl="parChTrans1D2" presStyleIdx="1" presStyleCnt="5"/>
      <dgm:spPr/>
      <dgm:t>
        <a:bodyPr/>
        <a:lstStyle/>
        <a:p>
          <a:endParaRPr lang="en-GB"/>
        </a:p>
      </dgm:t>
    </dgm:pt>
    <dgm:pt modelId="{BFA4514F-A417-406D-970F-036E8407AE12}" type="pres">
      <dgm:prSet presAssocID="{4C9AB320-8A76-4E0D-948D-26C06851C606}" presName="cycle_3" presStyleCnt="0"/>
      <dgm:spPr/>
    </dgm:pt>
    <dgm:pt modelId="{8F47CC23-9145-4D09-AC0D-51F1D056E895}" type="pres">
      <dgm:prSet presAssocID="{C505F025-C270-4C81-AB10-16C65B6A9BF1}" presName="childCenter3" presStyleLbl="node1" presStyleIdx="4" presStyleCnt="7" custScaleX="256628" custScaleY="197512" custLinFactNeighborX="-33475" custLinFactNeighborY="2254"/>
      <dgm:spPr/>
      <dgm:t>
        <a:bodyPr/>
        <a:lstStyle/>
        <a:p>
          <a:endParaRPr lang="en-GB"/>
        </a:p>
      </dgm:t>
    </dgm:pt>
    <dgm:pt modelId="{0CCBE582-D07E-4BE2-BA70-EC7363385177}" type="pres">
      <dgm:prSet presAssocID="{2EE3E7F1-64B6-4D0B-B45B-B7E309A7C273}" presName="Name288" presStyleLbl="parChTrans1D2" presStyleIdx="2" presStyleCnt="5"/>
      <dgm:spPr/>
      <dgm:t>
        <a:bodyPr/>
        <a:lstStyle/>
        <a:p>
          <a:endParaRPr lang="en-GB"/>
        </a:p>
      </dgm:t>
    </dgm:pt>
    <dgm:pt modelId="{296AC0F5-32A9-4B32-8A13-EC823E6059FE}" type="pres">
      <dgm:prSet presAssocID="{4C9AB320-8A76-4E0D-948D-26C06851C606}" presName="cycle_4" presStyleCnt="0"/>
      <dgm:spPr/>
    </dgm:pt>
    <dgm:pt modelId="{2AD95ADA-AAE0-4B56-8E28-86889EC69D52}" type="pres">
      <dgm:prSet presAssocID="{118C80BB-23ED-420D-A291-A6EC31D9776A}" presName="childCenter4" presStyleLbl="node1" presStyleIdx="5" presStyleCnt="7" custScaleX="256284" custScaleY="187916" custLinFactNeighborX="-30659" custLinFactNeighborY="-8294"/>
      <dgm:spPr/>
      <dgm:t>
        <a:bodyPr/>
        <a:lstStyle/>
        <a:p>
          <a:endParaRPr lang="en-GB"/>
        </a:p>
      </dgm:t>
    </dgm:pt>
    <dgm:pt modelId="{91864BE1-5DA0-4377-9F84-885078547D9E}" type="pres">
      <dgm:prSet presAssocID="{63FAEAAA-03CE-4E1B-82A5-BFFB6823C67A}" presName="Name345" presStyleLbl="parChTrans1D2" presStyleIdx="3" presStyleCnt="5"/>
      <dgm:spPr/>
      <dgm:t>
        <a:bodyPr/>
        <a:lstStyle/>
        <a:p>
          <a:endParaRPr lang="en-GB"/>
        </a:p>
      </dgm:t>
    </dgm:pt>
    <dgm:pt modelId="{4371F686-B33C-49B4-9D8A-D40243056B7B}" type="pres">
      <dgm:prSet presAssocID="{4C9AB320-8A76-4E0D-948D-26C06851C606}" presName="cycle_5" presStyleCnt="0"/>
      <dgm:spPr/>
    </dgm:pt>
    <dgm:pt modelId="{0E0C3963-CA81-4852-A895-EE8291B76CB0}" type="pres">
      <dgm:prSet presAssocID="{247C7C76-EE4D-4081-AD3A-5D192E929697}" presName="childCenter5" presStyleLbl="node1" presStyleIdx="6" presStyleCnt="7" custScaleX="242086" custScaleY="176369" custLinFactNeighborX="-21967" custLinFactNeighborY="-9328"/>
      <dgm:spPr/>
      <dgm:t>
        <a:bodyPr/>
        <a:lstStyle/>
        <a:p>
          <a:endParaRPr lang="en-US"/>
        </a:p>
      </dgm:t>
    </dgm:pt>
    <dgm:pt modelId="{FA71D72C-225E-4E0E-918C-E755448AC1A0}" type="pres">
      <dgm:prSet presAssocID="{46A6064E-49E1-4A50-B0A4-8E5C703BDA08}" presName="Name392" presStyleLbl="parChTrans1D2" presStyleIdx="4" presStyleCnt="5"/>
      <dgm:spPr/>
      <dgm:t>
        <a:bodyPr/>
        <a:lstStyle/>
        <a:p>
          <a:endParaRPr lang="en-GB"/>
        </a:p>
      </dgm:t>
    </dgm:pt>
  </dgm:ptLst>
  <dgm:cxnLst>
    <dgm:cxn modelId="{392CFE3B-6932-459F-B524-6B9DD7BC37C1}" type="presOf" srcId="{46A6064E-49E1-4A50-B0A4-8E5C703BDA08}" destId="{FA71D72C-225E-4E0E-918C-E755448AC1A0}" srcOrd="0" destOrd="0" presId="urn:microsoft.com/office/officeart/2008/layout/RadialCluster"/>
    <dgm:cxn modelId="{B75213BE-A15C-47FE-BF1A-E2BA3947EAF1}" type="presOf" srcId="{181EDCAB-8EEB-4CF7-BC10-E1F3B8E363B6}" destId="{B4166708-4B8D-4471-BED0-13E97703F29D}" srcOrd="0" destOrd="0" presId="urn:microsoft.com/office/officeart/2008/layout/RadialCluster"/>
    <dgm:cxn modelId="{DFC1BFEF-06F1-4B30-BC6F-408CDBDFF0AC}" type="presOf" srcId="{55A49A3A-9FF9-48EB-9A75-5E9FB1F99C4E}" destId="{90CF9271-12D3-4DB0-B5CB-10D2D111CA75}" srcOrd="0" destOrd="0" presId="urn:microsoft.com/office/officeart/2008/layout/RadialCluster"/>
    <dgm:cxn modelId="{F96F917D-21E8-46E4-B92D-7EE1A1922C27}" type="presOf" srcId="{2EE3E7F1-64B6-4D0B-B45B-B7E309A7C273}" destId="{0CCBE582-D07E-4BE2-BA70-EC7363385177}" srcOrd="0" destOrd="0" presId="urn:microsoft.com/office/officeart/2008/layout/RadialCluster"/>
    <dgm:cxn modelId="{0A4167D2-70C8-4F10-869B-7D2325980017}" srcId="{D8B8121C-28FE-4E33-B555-3631FE34D336}" destId="{4C9AB320-8A76-4E0D-948D-26C06851C606}" srcOrd="0" destOrd="0" parTransId="{5AAC3209-728E-4B08-8570-EA5C9C92E257}" sibTransId="{8460A796-66FC-460D-86ED-49DED3EEC540}"/>
    <dgm:cxn modelId="{8225EE33-85C1-4068-970A-3790B3529599}" type="presOf" srcId="{206DF493-7B07-48D8-9FC1-311BA831374A}" destId="{C8547F79-03FD-478E-B396-F1234E39160F}" srcOrd="0" destOrd="0" presId="urn:microsoft.com/office/officeart/2008/layout/RadialCluster"/>
    <dgm:cxn modelId="{F25212F2-BAEA-439E-95B3-066CAFF56791}" type="presOf" srcId="{63FAEAAA-03CE-4E1B-82A5-BFFB6823C67A}" destId="{91864BE1-5DA0-4377-9F84-885078547D9E}" srcOrd="0" destOrd="0" presId="urn:microsoft.com/office/officeart/2008/layout/RadialCluster"/>
    <dgm:cxn modelId="{425D3E7E-2238-4AAB-8D5F-C798FCE2E457}" type="presOf" srcId="{4C9AB320-8A76-4E0D-948D-26C06851C606}" destId="{3C5E31ED-F539-4726-9998-EA30472227BE}" srcOrd="0" destOrd="0" presId="urn:microsoft.com/office/officeart/2008/layout/RadialCluster"/>
    <dgm:cxn modelId="{58E7C515-7F53-42D2-BD1D-3EBE74AA9B54}" srcId="{55A49A3A-9FF9-48EB-9A75-5E9FB1F99C4E}" destId="{7BFA45C0-9E6F-48CB-9740-2379F111840A}" srcOrd="0" destOrd="0" parTransId="{CE31B9E7-6951-431A-AB83-B3D5F670CA61}" sibTransId="{D9A063C1-E8F3-4E0A-B6EF-262625357AB0}"/>
    <dgm:cxn modelId="{65BF5A1C-DC88-4D2F-8B24-BFF691FA0D19}" type="presOf" srcId="{C505F025-C270-4C81-AB10-16C65B6A9BF1}" destId="{8F47CC23-9145-4D09-AC0D-51F1D056E895}" srcOrd="0" destOrd="0" presId="urn:microsoft.com/office/officeart/2008/layout/RadialCluster"/>
    <dgm:cxn modelId="{7F66561B-5EF6-4494-9994-2967016C609F}" srcId="{4C9AB320-8A76-4E0D-948D-26C06851C606}" destId="{118C80BB-23ED-420D-A291-A6EC31D9776A}" srcOrd="3" destOrd="0" parTransId="{63FAEAAA-03CE-4E1B-82A5-BFFB6823C67A}" sibTransId="{ECD4D0B3-795E-4CAE-A12E-554126279198}"/>
    <dgm:cxn modelId="{6C9FE976-D364-4D92-B127-9F15BC028BEB}" type="presOf" srcId="{3BE0404E-581C-41E9-8189-1AF043CCDEA7}" destId="{11B1E7B8-9834-4F5C-8E7B-95EEB37806BF}" srcOrd="0" destOrd="0" presId="urn:microsoft.com/office/officeart/2008/layout/RadialCluster"/>
    <dgm:cxn modelId="{DA717B3E-95B8-4086-80C8-36ED2999B66E}" srcId="{4C9AB320-8A76-4E0D-948D-26C06851C606}" destId="{247C7C76-EE4D-4081-AD3A-5D192E929697}" srcOrd="4" destOrd="0" parTransId="{46A6064E-49E1-4A50-B0A4-8E5C703BDA08}" sibTransId="{61D0C9FA-1FEF-4217-B1CC-E32982647DF3}"/>
    <dgm:cxn modelId="{C9E60B8A-F036-4194-B274-9DAAC52164C4}" type="presOf" srcId="{D8B8121C-28FE-4E33-B555-3631FE34D336}" destId="{26968812-2AA4-49F0-B5BD-56A639E75FE4}" srcOrd="0" destOrd="0" presId="urn:microsoft.com/office/officeart/2008/layout/RadialCluster"/>
    <dgm:cxn modelId="{4388E45C-8D94-44FB-95F4-22F84C94B8CC}" srcId="{4C9AB320-8A76-4E0D-948D-26C06851C606}" destId="{55A49A3A-9FF9-48EB-9A75-5E9FB1F99C4E}" srcOrd="1" destOrd="0" parTransId="{181EDCAB-8EEB-4CF7-BC10-E1F3B8E363B6}" sibTransId="{AA6EE6B0-3FAF-4C69-8F97-01EC8395AEFA}"/>
    <dgm:cxn modelId="{BBE39E4C-9D4A-4EC7-9769-D96ED0E04622}" srcId="{4C9AB320-8A76-4E0D-948D-26C06851C606}" destId="{3BE0404E-581C-41E9-8189-1AF043CCDEA7}" srcOrd="0" destOrd="0" parTransId="{206DF493-7B07-48D8-9FC1-311BA831374A}" sibTransId="{18EFA353-C577-4A87-A05A-4572F5EC7AD2}"/>
    <dgm:cxn modelId="{8D4E1118-5C85-47A5-A0B7-A40D7FBCA6F7}" srcId="{4C9AB320-8A76-4E0D-948D-26C06851C606}" destId="{C505F025-C270-4C81-AB10-16C65B6A9BF1}" srcOrd="2" destOrd="0" parTransId="{2EE3E7F1-64B6-4D0B-B45B-B7E309A7C273}" sibTransId="{31FD3F50-1FE8-41A6-A1D3-CE0919C30B97}"/>
    <dgm:cxn modelId="{703D7367-86F2-443C-B4D0-081810C49CDF}" type="presOf" srcId="{7BFA45C0-9E6F-48CB-9740-2379F111840A}" destId="{40D8F712-A018-4D07-B189-AFD1A616BA43}" srcOrd="0" destOrd="0" presId="urn:microsoft.com/office/officeart/2008/layout/RadialCluster"/>
    <dgm:cxn modelId="{1CDB4BB6-D99E-4AC9-8877-9A27DC4E5C6A}" type="presOf" srcId="{247C7C76-EE4D-4081-AD3A-5D192E929697}" destId="{0E0C3963-CA81-4852-A895-EE8291B76CB0}" srcOrd="0" destOrd="0" presId="urn:microsoft.com/office/officeart/2008/layout/RadialCluster"/>
    <dgm:cxn modelId="{43E47AA6-02B5-4A69-8D19-7CC9C0CBF4ED}" type="presOf" srcId="{CE31B9E7-6951-431A-AB83-B3D5F670CA61}" destId="{D5D8ED6B-053E-4E44-AC8A-104B59E293B1}" srcOrd="0" destOrd="0" presId="urn:microsoft.com/office/officeart/2008/layout/RadialCluster"/>
    <dgm:cxn modelId="{3B5CF3CA-98BC-49B3-901E-F7118F769E7D}" type="presOf" srcId="{118C80BB-23ED-420D-A291-A6EC31D9776A}" destId="{2AD95ADA-AAE0-4B56-8E28-86889EC69D52}" srcOrd="0" destOrd="0" presId="urn:microsoft.com/office/officeart/2008/layout/RadialCluster"/>
    <dgm:cxn modelId="{BDCF37F0-E61F-4B5F-9956-A3EE4E015B98}" type="presParOf" srcId="{26968812-2AA4-49F0-B5BD-56A639E75FE4}" destId="{3C5E31ED-F539-4726-9998-EA30472227BE}" srcOrd="0" destOrd="0" presId="urn:microsoft.com/office/officeart/2008/layout/RadialCluster"/>
    <dgm:cxn modelId="{6C4BF75C-9A4E-4D83-8F33-0D75D3433735}" type="presParOf" srcId="{26968812-2AA4-49F0-B5BD-56A639E75FE4}" destId="{6627E9FD-C5F2-4FA4-BAF8-82D6C393DAEE}" srcOrd="1" destOrd="0" presId="urn:microsoft.com/office/officeart/2008/layout/RadialCluster"/>
    <dgm:cxn modelId="{2CE70D00-E5D8-4784-AEE3-410C71087542}" type="presParOf" srcId="{6627E9FD-C5F2-4FA4-BAF8-82D6C393DAEE}" destId="{11B1E7B8-9834-4F5C-8E7B-95EEB37806BF}" srcOrd="0" destOrd="0" presId="urn:microsoft.com/office/officeart/2008/layout/RadialCluster"/>
    <dgm:cxn modelId="{BDCF86D8-B683-4825-8B2A-E72A7AD8279E}" type="presParOf" srcId="{26968812-2AA4-49F0-B5BD-56A639E75FE4}" destId="{C8547F79-03FD-478E-B396-F1234E39160F}" srcOrd="2" destOrd="0" presId="urn:microsoft.com/office/officeart/2008/layout/RadialCluster"/>
    <dgm:cxn modelId="{6B3FB75F-BBDF-4469-9771-A7D71B918B73}" type="presParOf" srcId="{26968812-2AA4-49F0-B5BD-56A639E75FE4}" destId="{3E231105-85F4-428B-A7E8-09017C721DBF}" srcOrd="3" destOrd="0" presId="urn:microsoft.com/office/officeart/2008/layout/RadialCluster"/>
    <dgm:cxn modelId="{953F4F0D-2E98-4401-9F9E-F0B9669D8031}" type="presParOf" srcId="{3E231105-85F4-428B-A7E8-09017C721DBF}" destId="{90CF9271-12D3-4DB0-B5CB-10D2D111CA75}" srcOrd="0" destOrd="0" presId="urn:microsoft.com/office/officeart/2008/layout/RadialCluster"/>
    <dgm:cxn modelId="{550A6C49-1661-47AB-BC65-36EE3335760E}" type="presParOf" srcId="{3E231105-85F4-428B-A7E8-09017C721DBF}" destId="{D5D8ED6B-053E-4E44-AC8A-104B59E293B1}" srcOrd="1" destOrd="0" presId="urn:microsoft.com/office/officeart/2008/layout/RadialCluster"/>
    <dgm:cxn modelId="{D8618953-D574-45BB-A703-3615D1A42952}" type="presParOf" srcId="{3E231105-85F4-428B-A7E8-09017C721DBF}" destId="{40D8F712-A018-4D07-B189-AFD1A616BA43}" srcOrd="2" destOrd="0" presId="urn:microsoft.com/office/officeart/2008/layout/RadialCluster"/>
    <dgm:cxn modelId="{A779B0B8-102B-4E93-BFB7-5F831A102C45}" type="presParOf" srcId="{26968812-2AA4-49F0-B5BD-56A639E75FE4}" destId="{B4166708-4B8D-4471-BED0-13E97703F29D}" srcOrd="4" destOrd="0" presId="urn:microsoft.com/office/officeart/2008/layout/RadialCluster"/>
    <dgm:cxn modelId="{C5CF998B-C4E9-49CA-84D9-914A059459D1}" type="presParOf" srcId="{26968812-2AA4-49F0-B5BD-56A639E75FE4}" destId="{BFA4514F-A417-406D-970F-036E8407AE12}" srcOrd="5" destOrd="0" presId="urn:microsoft.com/office/officeart/2008/layout/RadialCluster"/>
    <dgm:cxn modelId="{C4B1E007-32CD-446A-BA45-5E5490C418C5}" type="presParOf" srcId="{BFA4514F-A417-406D-970F-036E8407AE12}" destId="{8F47CC23-9145-4D09-AC0D-51F1D056E895}" srcOrd="0" destOrd="0" presId="urn:microsoft.com/office/officeart/2008/layout/RadialCluster"/>
    <dgm:cxn modelId="{38F6F861-4E74-4766-91D7-3D99ED509231}" type="presParOf" srcId="{26968812-2AA4-49F0-B5BD-56A639E75FE4}" destId="{0CCBE582-D07E-4BE2-BA70-EC7363385177}" srcOrd="6" destOrd="0" presId="urn:microsoft.com/office/officeart/2008/layout/RadialCluster"/>
    <dgm:cxn modelId="{C415AA94-9404-4165-BFB3-3AE4A18046DB}" type="presParOf" srcId="{26968812-2AA4-49F0-B5BD-56A639E75FE4}" destId="{296AC0F5-32A9-4B32-8A13-EC823E6059FE}" srcOrd="7" destOrd="0" presId="urn:microsoft.com/office/officeart/2008/layout/RadialCluster"/>
    <dgm:cxn modelId="{04EF54F9-7E28-483F-AA85-748CCFDFB320}" type="presParOf" srcId="{296AC0F5-32A9-4B32-8A13-EC823E6059FE}" destId="{2AD95ADA-AAE0-4B56-8E28-86889EC69D52}" srcOrd="0" destOrd="0" presId="urn:microsoft.com/office/officeart/2008/layout/RadialCluster"/>
    <dgm:cxn modelId="{293829EC-C5F7-499E-BD03-9929D6BBF70C}" type="presParOf" srcId="{26968812-2AA4-49F0-B5BD-56A639E75FE4}" destId="{91864BE1-5DA0-4377-9F84-885078547D9E}" srcOrd="8" destOrd="0" presId="urn:microsoft.com/office/officeart/2008/layout/RadialCluster"/>
    <dgm:cxn modelId="{6B7E3D5B-1E9A-4BA4-8385-D956D3515394}" type="presParOf" srcId="{26968812-2AA4-49F0-B5BD-56A639E75FE4}" destId="{4371F686-B33C-49B4-9D8A-D40243056B7B}" srcOrd="9" destOrd="0" presId="urn:microsoft.com/office/officeart/2008/layout/RadialCluster"/>
    <dgm:cxn modelId="{D3B12EBF-EB3C-439D-87F1-252EDA942BDC}" type="presParOf" srcId="{4371F686-B33C-49B4-9D8A-D40243056B7B}" destId="{0E0C3963-CA81-4852-A895-EE8291B76CB0}" srcOrd="0" destOrd="0" presId="urn:microsoft.com/office/officeart/2008/layout/RadialCluster"/>
    <dgm:cxn modelId="{E64C3F11-5BFF-4903-A757-C47BEC76AAEA}" type="presParOf" srcId="{26968812-2AA4-49F0-B5BD-56A639E75FE4}" destId="{FA71D72C-225E-4E0E-918C-E755448AC1A0}" srcOrd="10" destOrd="0" presId="urn:microsoft.com/office/officeart/2008/layout/RadialCluster"/>
  </dgm:cxnLst>
  <dgm:bg/>
  <dgm:whole>
    <a:ln>
      <a:noFill/>
    </a:ln>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8B8121C-28FE-4E33-B555-3631FE34D336}" type="doc">
      <dgm:prSet loTypeId="urn:microsoft.com/office/officeart/2008/layout/RadialCluster" loCatId="relationship" qsTypeId="urn:microsoft.com/office/officeart/2005/8/quickstyle/simple1" qsCatId="simple" csTypeId="urn:microsoft.com/office/officeart/2005/8/colors/accent1_2" csCatId="accent1" phldr="1"/>
      <dgm:spPr/>
      <dgm:t>
        <a:bodyPr/>
        <a:lstStyle/>
        <a:p>
          <a:endParaRPr lang="en-US"/>
        </a:p>
      </dgm:t>
    </dgm:pt>
    <dgm:pt modelId="{4C9AB320-8A76-4E0D-948D-26C06851C606}">
      <dgm:prSet phldrT="[Text]" custT="1"/>
      <dgm:spPr>
        <a:solidFill>
          <a:schemeClr val="accent1"/>
        </a:solidFill>
      </dgm:spPr>
      <dgm:t>
        <a:bodyPr/>
        <a:lstStyle/>
        <a:p>
          <a:r>
            <a:rPr lang="en-US" sz="1800"/>
            <a:t>GRSF Owner</a:t>
          </a:r>
        </a:p>
      </dgm:t>
    </dgm:pt>
    <dgm:pt modelId="{5AAC3209-728E-4B08-8570-EA5C9C92E257}" type="parTrans" cxnId="{0A4167D2-70C8-4F10-869B-7D2325980017}">
      <dgm:prSet/>
      <dgm:spPr/>
      <dgm:t>
        <a:bodyPr/>
        <a:lstStyle/>
        <a:p>
          <a:endParaRPr lang="en-US" sz="1800"/>
        </a:p>
      </dgm:t>
    </dgm:pt>
    <dgm:pt modelId="{8460A796-66FC-460D-86ED-49DED3EEC540}" type="sibTrans" cxnId="{0A4167D2-70C8-4F10-869B-7D2325980017}">
      <dgm:prSet/>
      <dgm:spPr/>
      <dgm:t>
        <a:bodyPr/>
        <a:lstStyle/>
        <a:p>
          <a:endParaRPr lang="en-US" sz="1800"/>
        </a:p>
      </dgm:t>
    </dgm:pt>
    <dgm:pt modelId="{3BE0404E-581C-41E9-8189-1AF043CCDEA7}">
      <dgm:prSet phldrT="[Text]" custT="1"/>
      <dgm:spPr/>
      <dgm:t>
        <a:bodyPr/>
        <a:lstStyle/>
        <a:p>
          <a:r>
            <a:rPr lang="en-US" sz="1800"/>
            <a:t>GRSF Secretariat</a:t>
          </a:r>
        </a:p>
      </dgm:t>
    </dgm:pt>
    <dgm:pt modelId="{206DF493-7B07-48D8-9FC1-311BA831374A}" type="parTrans" cxnId="{BBE39E4C-9D4A-4EC7-9769-D96ED0E04622}">
      <dgm:prSet/>
      <dgm:spPr/>
      <dgm:t>
        <a:bodyPr/>
        <a:lstStyle/>
        <a:p>
          <a:endParaRPr lang="en-US" sz="1800"/>
        </a:p>
      </dgm:t>
    </dgm:pt>
    <dgm:pt modelId="{18EFA353-C577-4A87-A05A-4572F5EC7AD2}" type="sibTrans" cxnId="{BBE39E4C-9D4A-4EC7-9769-D96ED0E04622}">
      <dgm:prSet/>
      <dgm:spPr/>
      <dgm:t>
        <a:bodyPr/>
        <a:lstStyle/>
        <a:p>
          <a:endParaRPr lang="en-US" sz="1800"/>
        </a:p>
      </dgm:t>
    </dgm:pt>
    <dgm:pt modelId="{55A49A3A-9FF9-48EB-9A75-5E9FB1F99C4E}">
      <dgm:prSet phldrT="[Text]" custT="1"/>
      <dgm:spPr>
        <a:solidFill>
          <a:schemeClr val="accent3">
            <a:lumMod val="75000"/>
          </a:schemeClr>
        </a:solidFill>
      </dgm:spPr>
      <dgm:t>
        <a:bodyPr/>
        <a:lstStyle/>
        <a:p>
          <a:r>
            <a:rPr lang="en-US" sz="1800" dirty="0" smtClean="0"/>
            <a:t>Multiple service </a:t>
          </a:r>
          <a:r>
            <a:rPr lang="en-US" sz="1800" dirty="0"/>
            <a:t>provider </a:t>
          </a:r>
          <a:r>
            <a:rPr lang="en-US" sz="1800" dirty="0" smtClean="0"/>
            <a:t>companies</a:t>
          </a:r>
          <a:endParaRPr lang="en-US" sz="1800" dirty="0"/>
        </a:p>
      </dgm:t>
    </dgm:pt>
    <dgm:pt modelId="{181EDCAB-8EEB-4CF7-BC10-E1F3B8E363B6}" type="parTrans" cxnId="{4388E45C-8D94-44FB-95F4-22F84C94B8CC}">
      <dgm:prSet/>
      <dgm:spPr/>
      <dgm:t>
        <a:bodyPr/>
        <a:lstStyle/>
        <a:p>
          <a:endParaRPr lang="en-US" sz="1800"/>
        </a:p>
      </dgm:t>
    </dgm:pt>
    <dgm:pt modelId="{AA6EE6B0-3FAF-4C69-8F97-01EC8395AEFA}" type="sibTrans" cxnId="{4388E45C-8D94-44FB-95F4-22F84C94B8CC}">
      <dgm:prSet/>
      <dgm:spPr/>
      <dgm:t>
        <a:bodyPr/>
        <a:lstStyle/>
        <a:p>
          <a:endParaRPr lang="en-US" sz="1800"/>
        </a:p>
      </dgm:t>
    </dgm:pt>
    <dgm:pt modelId="{C505F025-C270-4C81-AB10-16C65B6A9BF1}">
      <dgm:prSet phldrT="[Text]" custT="1"/>
      <dgm:spPr/>
      <dgm:t>
        <a:bodyPr/>
        <a:lstStyle/>
        <a:p>
          <a:r>
            <a:rPr lang="en-US" sz="1800"/>
            <a:t>GRSF standards maintainer</a:t>
          </a:r>
        </a:p>
      </dgm:t>
    </dgm:pt>
    <dgm:pt modelId="{2EE3E7F1-64B6-4D0B-B45B-B7E309A7C273}" type="parTrans" cxnId="{8D4E1118-5C85-47A5-A0B7-A40D7FBCA6F7}">
      <dgm:prSet/>
      <dgm:spPr/>
      <dgm:t>
        <a:bodyPr/>
        <a:lstStyle/>
        <a:p>
          <a:endParaRPr lang="en-US" sz="1800"/>
        </a:p>
      </dgm:t>
    </dgm:pt>
    <dgm:pt modelId="{31FD3F50-1FE8-41A6-A1D3-CE0919C30B97}" type="sibTrans" cxnId="{8D4E1118-5C85-47A5-A0B7-A40D7FBCA6F7}">
      <dgm:prSet/>
      <dgm:spPr/>
      <dgm:t>
        <a:bodyPr/>
        <a:lstStyle/>
        <a:p>
          <a:endParaRPr lang="en-US" sz="1800"/>
        </a:p>
      </dgm:t>
    </dgm:pt>
    <dgm:pt modelId="{118C80BB-23ED-420D-A291-A6EC31D9776A}">
      <dgm:prSet phldrT="[Text]" custT="1"/>
      <dgm:spPr/>
      <dgm:t>
        <a:bodyPr/>
        <a:lstStyle/>
        <a:p>
          <a:r>
            <a:rPr lang="en-US" sz="1800"/>
            <a:t>GRSF Content maintainer</a:t>
          </a:r>
        </a:p>
      </dgm:t>
    </dgm:pt>
    <dgm:pt modelId="{63FAEAAA-03CE-4E1B-82A5-BFFB6823C67A}" type="parTrans" cxnId="{7F66561B-5EF6-4494-9994-2967016C609F}">
      <dgm:prSet/>
      <dgm:spPr/>
      <dgm:t>
        <a:bodyPr/>
        <a:lstStyle/>
        <a:p>
          <a:endParaRPr lang="en-US" sz="1800"/>
        </a:p>
      </dgm:t>
    </dgm:pt>
    <dgm:pt modelId="{ECD4D0B3-795E-4CAE-A12E-554126279198}" type="sibTrans" cxnId="{7F66561B-5EF6-4494-9994-2967016C609F}">
      <dgm:prSet/>
      <dgm:spPr/>
      <dgm:t>
        <a:bodyPr/>
        <a:lstStyle/>
        <a:p>
          <a:endParaRPr lang="en-US" sz="1800"/>
        </a:p>
      </dgm:t>
    </dgm:pt>
    <dgm:pt modelId="{7BFA45C0-9E6F-48CB-9740-2379F111840A}">
      <dgm:prSet phldrT="[Text]" custT="1"/>
      <dgm:spPr>
        <a:solidFill>
          <a:schemeClr val="accent6">
            <a:lumMod val="75000"/>
          </a:schemeClr>
        </a:solidFill>
      </dgm:spPr>
      <dgm:t>
        <a:bodyPr/>
        <a:lstStyle/>
        <a:p>
          <a:r>
            <a:rPr lang="en-US" sz="1800"/>
            <a:t>Seafood industry, traceabilty companies</a:t>
          </a:r>
        </a:p>
      </dgm:t>
    </dgm:pt>
    <dgm:pt modelId="{CE31B9E7-6951-431A-AB83-B3D5F670CA61}" type="parTrans" cxnId="{58E7C515-7F53-42D2-BD1D-3EBE74AA9B54}">
      <dgm:prSet/>
      <dgm:spPr/>
      <dgm:t>
        <a:bodyPr/>
        <a:lstStyle/>
        <a:p>
          <a:endParaRPr lang="en-US" sz="1800"/>
        </a:p>
      </dgm:t>
    </dgm:pt>
    <dgm:pt modelId="{D9A063C1-E8F3-4E0A-B6EF-262625357AB0}" type="sibTrans" cxnId="{58E7C515-7F53-42D2-BD1D-3EBE74AA9B54}">
      <dgm:prSet/>
      <dgm:spPr/>
      <dgm:t>
        <a:bodyPr/>
        <a:lstStyle/>
        <a:p>
          <a:endParaRPr lang="en-US" sz="1800"/>
        </a:p>
      </dgm:t>
    </dgm:pt>
    <dgm:pt modelId="{247C7C76-EE4D-4081-AD3A-5D192E929697}">
      <dgm:prSet phldrT="[Text]" custT="1"/>
      <dgm:spPr/>
      <dgm:t>
        <a:bodyPr/>
        <a:lstStyle/>
        <a:p>
          <a:r>
            <a:rPr lang="en-US" sz="1800"/>
            <a:t>GRSF techology maintainer </a:t>
          </a:r>
        </a:p>
      </dgm:t>
    </dgm:pt>
    <dgm:pt modelId="{46A6064E-49E1-4A50-B0A4-8E5C703BDA08}" type="parTrans" cxnId="{DA717B3E-95B8-4086-80C8-36ED2999B66E}">
      <dgm:prSet/>
      <dgm:spPr/>
      <dgm:t>
        <a:bodyPr/>
        <a:lstStyle/>
        <a:p>
          <a:endParaRPr lang="en-US" sz="1800"/>
        </a:p>
      </dgm:t>
    </dgm:pt>
    <dgm:pt modelId="{61D0C9FA-1FEF-4217-B1CC-E32982647DF3}" type="sibTrans" cxnId="{DA717B3E-95B8-4086-80C8-36ED2999B66E}">
      <dgm:prSet/>
      <dgm:spPr/>
      <dgm:t>
        <a:bodyPr/>
        <a:lstStyle/>
        <a:p>
          <a:endParaRPr lang="en-US" sz="1800"/>
        </a:p>
      </dgm:t>
    </dgm:pt>
    <dgm:pt modelId="{26968812-2AA4-49F0-B5BD-56A639E75FE4}" type="pres">
      <dgm:prSet presAssocID="{D8B8121C-28FE-4E33-B555-3631FE34D336}" presName="Name0" presStyleCnt="0">
        <dgm:presLayoutVars>
          <dgm:chMax val="1"/>
          <dgm:chPref val="1"/>
          <dgm:dir/>
          <dgm:animOne val="branch"/>
          <dgm:animLvl val="lvl"/>
        </dgm:presLayoutVars>
      </dgm:prSet>
      <dgm:spPr/>
      <dgm:t>
        <a:bodyPr/>
        <a:lstStyle/>
        <a:p>
          <a:endParaRPr lang="en-GB"/>
        </a:p>
      </dgm:t>
    </dgm:pt>
    <dgm:pt modelId="{3C5E31ED-F539-4726-9998-EA30472227BE}" type="pres">
      <dgm:prSet presAssocID="{4C9AB320-8A76-4E0D-948D-26C06851C606}" presName="textCenter" presStyleLbl="node1" presStyleIdx="0" presStyleCnt="7" custScaleX="146679" custScaleY="136349" custLinFactX="-15892" custLinFactNeighborX="-100000" custLinFactNeighborY="-10283"/>
      <dgm:spPr/>
      <dgm:t>
        <a:bodyPr/>
        <a:lstStyle/>
        <a:p>
          <a:endParaRPr lang="en-US"/>
        </a:p>
      </dgm:t>
    </dgm:pt>
    <dgm:pt modelId="{6627E9FD-C5F2-4FA4-BAF8-82D6C393DAEE}" type="pres">
      <dgm:prSet presAssocID="{4C9AB320-8A76-4E0D-948D-26C06851C606}" presName="cycle_1" presStyleCnt="0"/>
      <dgm:spPr/>
    </dgm:pt>
    <dgm:pt modelId="{11B1E7B8-9834-4F5C-8E7B-95EEB37806BF}" type="pres">
      <dgm:prSet presAssocID="{3BE0404E-581C-41E9-8189-1AF043CCDEA7}" presName="childCenter1" presStyleLbl="node1" presStyleIdx="1" presStyleCnt="7" custScaleX="256628" custScaleY="197512" custLinFactNeighborX="-17292" custLinFactNeighborY="-1739"/>
      <dgm:spPr/>
      <dgm:t>
        <a:bodyPr/>
        <a:lstStyle/>
        <a:p>
          <a:endParaRPr lang="en-GB"/>
        </a:p>
      </dgm:t>
    </dgm:pt>
    <dgm:pt modelId="{C8547F79-03FD-478E-B396-F1234E39160F}" type="pres">
      <dgm:prSet presAssocID="{206DF493-7B07-48D8-9FC1-311BA831374A}" presName="Name144" presStyleLbl="parChTrans1D2" presStyleIdx="0" presStyleCnt="5"/>
      <dgm:spPr/>
      <dgm:t>
        <a:bodyPr/>
        <a:lstStyle/>
        <a:p>
          <a:endParaRPr lang="en-GB"/>
        </a:p>
      </dgm:t>
    </dgm:pt>
    <dgm:pt modelId="{3E231105-85F4-428B-A7E8-09017C721DBF}" type="pres">
      <dgm:prSet presAssocID="{4C9AB320-8A76-4E0D-948D-26C06851C606}" presName="cycle_2" presStyleCnt="0"/>
      <dgm:spPr/>
    </dgm:pt>
    <dgm:pt modelId="{90CF9271-12D3-4DB0-B5CB-10D2D111CA75}" type="pres">
      <dgm:prSet presAssocID="{55A49A3A-9FF9-48EB-9A75-5E9FB1F99C4E}" presName="childCenter2" presStyleLbl="node1" presStyleIdx="2" presStyleCnt="7" custScaleX="356187" custScaleY="234637" custLinFactNeighborX="216" custLinFactNeighborY="17304"/>
      <dgm:spPr/>
      <dgm:t>
        <a:bodyPr/>
        <a:lstStyle/>
        <a:p>
          <a:endParaRPr lang="en-US"/>
        </a:p>
      </dgm:t>
    </dgm:pt>
    <dgm:pt modelId="{D5D8ED6B-053E-4E44-AC8A-104B59E293B1}" type="pres">
      <dgm:prSet presAssocID="{CE31B9E7-6951-431A-AB83-B3D5F670CA61}" presName="Name218" presStyleLbl="parChTrans1D3" presStyleIdx="0" presStyleCnt="1"/>
      <dgm:spPr/>
      <dgm:t>
        <a:bodyPr/>
        <a:lstStyle/>
        <a:p>
          <a:endParaRPr lang="en-GB"/>
        </a:p>
      </dgm:t>
    </dgm:pt>
    <dgm:pt modelId="{40D8F712-A018-4D07-B189-AFD1A616BA43}" type="pres">
      <dgm:prSet presAssocID="{7BFA45C0-9E6F-48CB-9740-2379F111840A}" presName="text2" presStyleLbl="node1" presStyleIdx="3" presStyleCnt="7" custScaleX="256628" custScaleY="225403" custRadScaleRad="252775" custRadScaleInc="14187">
        <dgm:presLayoutVars>
          <dgm:bulletEnabled val="1"/>
        </dgm:presLayoutVars>
      </dgm:prSet>
      <dgm:spPr/>
      <dgm:t>
        <a:bodyPr/>
        <a:lstStyle/>
        <a:p>
          <a:endParaRPr lang="en-US"/>
        </a:p>
      </dgm:t>
    </dgm:pt>
    <dgm:pt modelId="{B4166708-4B8D-4471-BED0-13E97703F29D}" type="pres">
      <dgm:prSet presAssocID="{181EDCAB-8EEB-4CF7-BC10-E1F3B8E363B6}" presName="Name221" presStyleLbl="parChTrans1D2" presStyleIdx="1" presStyleCnt="5"/>
      <dgm:spPr/>
      <dgm:t>
        <a:bodyPr/>
        <a:lstStyle/>
        <a:p>
          <a:endParaRPr lang="en-GB"/>
        </a:p>
      </dgm:t>
    </dgm:pt>
    <dgm:pt modelId="{BFA4514F-A417-406D-970F-036E8407AE12}" type="pres">
      <dgm:prSet presAssocID="{4C9AB320-8A76-4E0D-948D-26C06851C606}" presName="cycle_3" presStyleCnt="0"/>
      <dgm:spPr/>
    </dgm:pt>
    <dgm:pt modelId="{8F47CC23-9145-4D09-AC0D-51F1D056E895}" type="pres">
      <dgm:prSet presAssocID="{C505F025-C270-4C81-AB10-16C65B6A9BF1}" presName="childCenter3" presStyleLbl="node1" presStyleIdx="4" presStyleCnt="7" custScaleX="256628" custScaleY="197512" custLinFactNeighborX="-33475" custLinFactNeighborY="2254"/>
      <dgm:spPr/>
      <dgm:t>
        <a:bodyPr/>
        <a:lstStyle/>
        <a:p>
          <a:endParaRPr lang="en-GB"/>
        </a:p>
      </dgm:t>
    </dgm:pt>
    <dgm:pt modelId="{0CCBE582-D07E-4BE2-BA70-EC7363385177}" type="pres">
      <dgm:prSet presAssocID="{2EE3E7F1-64B6-4D0B-B45B-B7E309A7C273}" presName="Name288" presStyleLbl="parChTrans1D2" presStyleIdx="2" presStyleCnt="5"/>
      <dgm:spPr/>
      <dgm:t>
        <a:bodyPr/>
        <a:lstStyle/>
        <a:p>
          <a:endParaRPr lang="en-GB"/>
        </a:p>
      </dgm:t>
    </dgm:pt>
    <dgm:pt modelId="{296AC0F5-32A9-4B32-8A13-EC823E6059FE}" type="pres">
      <dgm:prSet presAssocID="{4C9AB320-8A76-4E0D-948D-26C06851C606}" presName="cycle_4" presStyleCnt="0"/>
      <dgm:spPr/>
    </dgm:pt>
    <dgm:pt modelId="{2AD95ADA-AAE0-4B56-8E28-86889EC69D52}" type="pres">
      <dgm:prSet presAssocID="{118C80BB-23ED-420D-A291-A6EC31D9776A}" presName="childCenter4" presStyleLbl="node1" presStyleIdx="5" presStyleCnt="7" custScaleX="256284" custScaleY="187916" custLinFactNeighborX="-30659" custLinFactNeighborY="-8294"/>
      <dgm:spPr/>
      <dgm:t>
        <a:bodyPr/>
        <a:lstStyle/>
        <a:p>
          <a:endParaRPr lang="en-GB"/>
        </a:p>
      </dgm:t>
    </dgm:pt>
    <dgm:pt modelId="{91864BE1-5DA0-4377-9F84-885078547D9E}" type="pres">
      <dgm:prSet presAssocID="{63FAEAAA-03CE-4E1B-82A5-BFFB6823C67A}" presName="Name345" presStyleLbl="parChTrans1D2" presStyleIdx="3" presStyleCnt="5"/>
      <dgm:spPr/>
      <dgm:t>
        <a:bodyPr/>
        <a:lstStyle/>
        <a:p>
          <a:endParaRPr lang="en-GB"/>
        </a:p>
      </dgm:t>
    </dgm:pt>
    <dgm:pt modelId="{4371F686-B33C-49B4-9D8A-D40243056B7B}" type="pres">
      <dgm:prSet presAssocID="{4C9AB320-8A76-4E0D-948D-26C06851C606}" presName="cycle_5" presStyleCnt="0"/>
      <dgm:spPr/>
    </dgm:pt>
    <dgm:pt modelId="{0E0C3963-CA81-4852-A895-EE8291B76CB0}" type="pres">
      <dgm:prSet presAssocID="{247C7C76-EE4D-4081-AD3A-5D192E929697}" presName="childCenter5" presStyleLbl="node1" presStyleIdx="6" presStyleCnt="7" custScaleX="242086" custScaleY="176369" custLinFactNeighborX="-21967" custLinFactNeighborY="-9328"/>
      <dgm:spPr/>
      <dgm:t>
        <a:bodyPr/>
        <a:lstStyle/>
        <a:p>
          <a:endParaRPr lang="en-US"/>
        </a:p>
      </dgm:t>
    </dgm:pt>
    <dgm:pt modelId="{FA71D72C-225E-4E0E-918C-E755448AC1A0}" type="pres">
      <dgm:prSet presAssocID="{46A6064E-49E1-4A50-B0A4-8E5C703BDA08}" presName="Name392" presStyleLbl="parChTrans1D2" presStyleIdx="4" presStyleCnt="5"/>
      <dgm:spPr/>
      <dgm:t>
        <a:bodyPr/>
        <a:lstStyle/>
        <a:p>
          <a:endParaRPr lang="en-GB"/>
        </a:p>
      </dgm:t>
    </dgm:pt>
  </dgm:ptLst>
  <dgm:cxnLst>
    <dgm:cxn modelId="{CD491849-46FF-4C30-9060-277621360E0E}" type="presOf" srcId="{CE31B9E7-6951-431A-AB83-B3D5F670CA61}" destId="{D5D8ED6B-053E-4E44-AC8A-104B59E293B1}" srcOrd="0" destOrd="0" presId="urn:microsoft.com/office/officeart/2008/layout/RadialCluster"/>
    <dgm:cxn modelId="{8D4E1118-5C85-47A5-A0B7-A40D7FBCA6F7}" srcId="{4C9AB320-8A76-4E0D-948D-26C06851C606}" destId="{C505F025-C270-4C81-AB10-16C65B6A9BF1}" srcOrd="2" destOrd="0" parTransId="{2EE3E7F1-64B6-4D0B-B45B-B7E309A7C273}" sibTransId="{31FD3F50-1FE8-41A6-A1D3-CE0919C30B97}"/>
    <dgm:cxn modelId="{BBE39E4C-9D4A-4EC7-9769-D96ED0E04622}" srcId="{4C9AB320-8A76-4E0D-948D-26C06851C606}" destId="{3BE0404E-581C-41E9-8189-1AF043CCDEA7}" srcOrd="0" destOrd="0" parTransId="{206DF493-7B07-48D8-9FC1-311BA831374A}" sibTransId="{18EFA353-C577-4A87-A05A-4572F5EC7AD2}"/>
    <dgm:cxn modelId="{781BC9EB-EE22-49DF-882D-A6C5B82576F1}" type="presOf" srcId="{2EE3E7F1-64B6-4D0B-B45B-B7E309A7C273}" destId="{0CCBE582-D07E-4BE2-BA70-EC7363385177}" srcOrd="0" destOrd="0" presId="urn:microsoft.com/office/officeart/2008/layout/RadialCluster"/>
    <dgm:cxn modelId="{DA717B3E-95B8-4086-80C8-36ED2999B66E}" srcId="{4C9AB320-8A76-4E0D-948D-26C06851C606}" destId="{247C7C76-EE4D-4081-AD3A-5D192E929697}" srcOrd="4" destOrd="0" parTransId="{46A6064E-49E1-4A50-B0A4-8E5C703BDA08}" sibTransId="{61D0C9FA-1FEF-4217-B1CC-E32982647DF3}"/>
    <dgm:cxn modelId="{1B35BECB-3088-4C26-9C37-9474FEBD10A8}" type="presOf" srcId="{46A6064E-49E1-4A50-B0A4-8E5C703BDA08}" destId="{FA71D72C-225E-4E0E-918C-E755448AC1A0}" srcOrd="0" destOrd="0" presId="urn:microsoft.com/office/officeart/2008/layout/RadialCluster"/>
    <dgm:cxn modelId="{0A4167D2-70C8-4F10-869B-7D2325980017}" srcId="{D8B8121C-28FE-4E33-B555-3631FE34D336}" destId="{4C9AB320-8A76-4E0D-948D-26C06851C606}" srcOrd="0" destOrd="0" parTransId="{5AAC3209-728E-4B08-8570-EA5C9C92E257}" sibTransId="{8460A796-66FC-460D-86ED-49DED3EEC540}"/>
    <dgm:cxn modelId="{58E7C515-7F53-42D2-BD1D-3EBE74AA9B54}" srcId="{55A49A3A-9FF9-48EB-9A75-5E9FB1F99C4E}" destId="{7BFA45C0-9E6F-48CB-9740-2379F111840A}" srcOrd="0" destOrd="0" parTransId="{CE31B9E7-6951-431A-AB83-B3D5F670CA61}" sibTransId="{D9A063C1-E8F3-4E0A-B6EF-262625357AB0}"/>
    <dgm:cxn modelId="{88BD66AC-8A9C-4FE6-9321-1F23D4938586}" type="presOf" srcId="{4C9AB320-8A76-4E0D-948D-26C06851C606}" destId="{3C5E31ED-F539-4726-9998-EA30472227BE}" srcOrd="0" destOrd="0" presId="urn:microsoft.com/office/officeart/2008/layout/RadialCluster"/>
    <dgm:cxn modelId="{001A55C3-2413-4419-B00D-B0087BF29055}" type="presOf" srcId="{C505F025-C270-4C81-AB10-16C65B6A9BF1}" destId="{8F47CC23-9145-4D09-AC0D-51F1D056E895}" srcOrd="0" destOrd="0" presId="urn:microsoft.com/office/officeart/2008/layout/RadialCluster"/>
    <dgm:cxn modelId="{F77C21A5-70E8-4D6E-AF10-3FE9ED6D863D}" type="presOf" srcId="{D8B8121C-28FE-4E33-B555-3631FE34D336}" destId="{26968812-2AA4-49F0-B5BD-56A639E75FE4}" srcOrd="0" destOrd="0" presId="urn:microsoft.com/office/officeart/2008/layout/RadialCluster"/>
    <dgm:cxn modelId="{86A7EF92-0054-4B52-804E-E3759718B2B0}" type="presOf" srcId="{3BE0404E-581C-41E9-8189-1AF043CCDEA7}" destId="{11B1E7B8-9834-4F5C-8E7B-95EEB37806BF}" srcOrd="0" destOrd="0" presId="urn:microsoft.com/office/officeart/2008/layout/RadialCluster"/>
    <dgm:cxn modelId="{F188BDA1-6A9E-4387-B68B-D5704B58125A}" type="presOf" srcId="{181EDCAB-8EEB-4CF7-BC10-E1F3B8E363B6}" destId="{B4166708-4B8D-4471-BED0-13E97703F29D}" srcOrd="0" destOrd="0" presId="urn:microsoft.com/office/officeart/2008/layout/RadialCluster"/>
    <dgm:cxn modelId="{14188BD2-5B14-4210-8CB3-21B5E5436C6F}" type="presOf" srcId="{63FAEAAA-03CE-4E1B-82A5-BFFB6823C67A}" destId="{91864BE1-5DA0-4377-9F84-885078547D9E}" srcOrd="0" destOrd="0" presId="urn:microsoft.com/office/officeart/2008/layout/RadialCluster"/>
    <dgm:cxn modelId="{7F66561B-5EF6-4494-9994-2967016C609F}" srcId="{4C9AB320-8A76-4E0D-948D-26C06851C606}" destId="{118C80BB-23ED-420D-A291-A6EC31D9776A}" srcOrd="3" destOrd="0" parTransId="{63FAEAAA-03CE-4E1B-82A5-BFFB6823C67A}" sibTransId="{ECD4D0B3-795E-4CAE-A12E-554126279198}"/>
    <dgm:cxn modelId="{C633BC85-9536-4E8B-8559-D9F811E12473}" type="presOf" srcId="{118C80BB-23ED-420D-A291-A6EC31D9776A}" destId="{2AD95ADA-AAE0-4B56-8E28-86889EC69D52}" srcOrd="0" destOrd="0" presId="urn:microsoft.com/office/officeart/2008/layout/RadialCluster"/>
    <dgm:cxn modelId="{CEC13746-A209-4084-9F12-779F22D6CAA7}" type="presOf" srcId="{247C7C76-EE4D-4081-AD3A-5D192E929697}" destId="{0E0C3963-CA81-4852-A895-EE8291B76CB0}" srcOrd="0" destOrd="0" presId="urn:microsoft.com/office/officeart/2008/layout/RadialCluster"/>
    <dgm:cxn modelId="{56CE50AC-F69B-422B-BB8B-36BAD3B4A188}" type="presOf" srcId="{55A49A3A-9FF9-48EB-9A75-5E9FB1F99C4E}" destId="{90CF9271-12D3-4DB0-B5CB-10D2D111CA75}" srcOrd="0" destOrd="0" presId="urn:microsoft.com/office/officeart/2008/layout/RadialCluster"/>
    <dgm:cxn modelId="{D712EA35-1F53-42C3-9CA9-8E6245B8A9E6}" type="presOf" srcId="{206DF493-7B07-48D8-9FC1-311BA831374A}" destId="{C8547F79-03FD-478E-B396-F1234E39160F}" srcOrd="0" destOrd="0" presId="urn:microsoft.com/office/officeart/2008/layout/RadialCluster"/>
    <dgm:cxn modelId="{4388E45C-8D94-44FB-95F4-22F84C94B8CC}" srcId="{4C9AB320-8A76-4E0D-948D-26C06851C606}" destId="{55A49A3A-9FF9-48EB-9A75-5E9FB1F99C4E}" srcOrd="1" destOrd="0" parTransId="{181EDCAB-8EEB-4CF7-BC10-E1F3B8E363B6}" sibTransId="{AA6EE6B0-3FAF-4C69-8F97-01EC8395AEFA}"/>
    <dgm:cxn modelId="{AB9C415B-3403-434B-B431-B54285FF1A1C}" type="presOf" srcId="{7BFA45C0-9E6F-48CB-9740-2379F111840A}" destId="{40D8F712-A018-4D07-B189-AFD1A616BA43}" srcOrd="0" destOrd="0" presId="urn:microsoft.com/office/officeart/2008/layout/RadialCluster"/>
    <dgm:cxn modelId="{BA86E111-FFAF-4E01-BA1E-4868E8D9EF65}" type="presParOf" srcId="{26968812-2AA4-49F0-B5BD-56A639E75FE4}" destId="{3C5E31ED-F539-4726-9998-EA30472227BE}" srcOrd="0" destOrd="0" presId="urn:microsoft.com/office/officeart/2008/layout/RadialCluster"/>
    <dgm:cxn modelId="{717E17D2-A763-4C66-A99C-A61805F74DD3}" type="presParOf" srcId="{26968812-2AA4-49F0-B5BD-56A639E75FE4}" destId="{6627E9FD-C5F2-4FA4-BAF8-82D6C393DAEE}" srcOrd="1" destOrd="0" presId="urn:microsoft.com/office/officeart/2008/layout/RadialCluster"/>
    <dgm:cxn modelId="{9D4A8F27-B879-41BA-BF27-46CA8F7314E3}" type="presParOf" srcId="{6627E9FD-C5F2-4FA4-BAF8-82D6C393DAEE}" destId="{11B1E7B8-9834-4F5C-8E7B-95EEB37806BF}" srcOrd="0" destOrd="0" presId="urn:microsoft.com/office/officeart/2008/layout/RadialCluster"/>
    <dgm:cxn modelId="{C39A7473-2C52-4D3C-94A1-0707D81D6B37}" type="presParOf" srcId="{26968812-2AA4-49F0-B5BD-56A639E75FE4}" destId="{C8547F79-03FD-478E-B396-F1234E39160F}" srcOrd="2" destOrd="0" presId="urn:microsoft.com/office/officeart/2008/layout/RadialCluster"/>
    <dgm:cxn modelId="{96C0F9D9-5783-43FA-B26F-E8D6F5187252}" type="presParOf" srcId="{26968812-2AA4-49F0-B5BD-56A639E75FE4}" destId="{3E231105-85F4-428B-A7E8-09017C721DBF}" srcOrd="3" destOrd="0" presId="urn:microsoft.com/office/officeart/2008/layout/RadialCluster"/>
    <dgm:cxn modelId="{81D6C645-5C86-4C9E-8578-246EEFC8A922}" type="presParOf" srcId="{3E231105-85F4-428B-A7E8-09017C721DBF}" destId="{90CF9271-12D3-4DB0-B5CB-10D2D111CA75}" srcOrd="0" destOrd="0" presId="urn:microsoft.com/office/officeart/2008/layout/RadialCluster"/>
    <dgm:cxn modelId="{BBF86548-31E9-4082-A46A-678ACDA79217}" type="presParOf" srcId="{3E231105-85F4-428B-A7E8-09017C721DBF}" destId="{D5D8ED6B-053E-4E44-AC8A-104B59E293B1}" srcOrd="1" destOrd="0" presId="urn:microsoft.com/office/officeart/2008/layout/RadialCluster"/>
    <dgm:cxn modelId="{94A860C6-D117-42F5-AD55-50C085511F94}" type="presParOf" srcId="{3E231105-85F4-428B-A7E8-09017C721DBF}" destId="{40D8F712-A018-4D07-B189-AFD1A616BA43}" srcOrd="2" destOrd="0" presId="urn:microsoft.com/office/officeart/2008/layout/RadialCluster"/>
    <dgm:cxn modelId="{499B21D2-4BF3-49F5-A372-478CC0D88A3D}" type="presParOf" srcId="{26968812-2AA4-49F0-B5BD-56A639E75FE4}" destId="{B4166708-4B8D-4471-BED0-13E97703F29D}" srcOrd="4" destOrd="0" presId="urn:microsoft.com/office/officeart/2008/layout/RadialCluster"/>
    <dgm:cxn modelId="{570F1409-6D0C-4225-A917-BCB9ADC4C5B9}" type="presParOf" srcId="{26968812-2AA4-49F0-B5BD-56A639E75FE4}" destId="{BFA4514F-A417-406D-970F-036E8407AE12}" srcOrd="5" destOrd="0" presId="urn:microsoft.com/office/officeart/2008/layout/RadialCluster"/>
    <dgm:cxn modelId="{C0A9B1C1-5E5C-4C14-84F1-B9B3173DCC22}" type="presParOf" srcId="{BFA4514F-A417-406D-970F-036E8407AE12}" destId="{8F47CC23-9145-4D09-AC0D-51F1D056E895}" srcOrd="0" destOrd="0" presId="urn:microsoft.com/office/officeart/2008/layout/RadialCluster"/>
    <dgm:cxn modelId="{F45989F8-4BDD-464C-89B3-2CC905E4F3A6}" type="presParOf" srcId="{26968812-2AA4-49F0-B5BD-56A639E75FE4}" destId="{0CCBE582-D07E-4BE2-BA70-EC7363385177}" srcOrd="6" destOrd="0" presId="urn:microsoft.com/office/officeart/2008/layout/RadialCluster"/>
    <dgm:cxn modelId="{A5631371-FD74-4779-811C-9D05F17BEF90}" type="presParOf" srcId="{26968812-2AA4-49F0-B5BD-56A639E75FE4}" destId="{296AC0F5-32A9-4B32-8A13-EC823E6059FE}" srcOrd="7" destOrd="0" presId="urn:microsoft.com/office/officeart/2008/layout/RadialCluster"/>
    <dgm:cxn modelId="{47AFF454-2E39-4602-9BE6-C3F7016CEA21}" type="presParOf" srcId="{296AC0F5-32A9-4B32-8A13-EC823E6059FE}" destId="{2AD95ADA-AAE0-4B56-8E28-86889EC69D52}" srcOrd="0" destOrd="0" presId="urn:microsoft.com/office/officeart/2008/layout/RadialCluster"/>
    <dgm:cxn modelId="{BC3A1832-6021-4F79-9386-04531A15628E}" type="presParOf" srcId="{26968812-2AA4-49F0-B5BD-56A639E75FE4}" destId="{91864BE1-5DA0-4377-9F84-885078547D9E}" srcOrd="8" destOrd="0" presId="urn:microsoft.com/office/officeart/2008/layout/RadialCluster"/>
    <dgm:cxn modelId="{57222F00-EFCB-4BF0-8569-BDD9911393A7}" type="presParOf" srcId="{26968812-2AA4-49F0-B5BD-56A639E75FE4}" destId="{4371F686-B33C-49B4-9D8A-D40243056B7B}" srcOrd="9" destOrd="0" presId="urn:microsoft.com/office/officeart/2008/layout/RadialCluster"/>
    <dgm:cxn modelId="{75518E78-C27C-4A11-9D07-C6178F417E84}" type="presParOf" srcId="{4371F686-B33C-49B4-9D8A-D40243056B7B}" destId="{0E0C3963-CA81-4852-A895-EE8291B76CB0}" srcOrd="0" destOrd="0" presId="urn:microsoft.com/office/officeart/2008/layout/RadialCluster"/>
    <dgm:cxn modelId="{E814370E-8766-4577-87A2-995E7AF34F17}" type="presParOf" srcId="{26968812-2AA4-49F0-B5BD-56A639E75FE4}" destId="{FA71D72C-225E-4E0E-918C-E755448AC1A0}" srcOrd="10" destOrd="0" presId="urn:microsoft.com/office/officeart/2008/layout/RadialCluster"/>
  </dgm:cxnLst>
  <dgm:bg/>
  <dgm:whole>
    <a:ln>
      <a:noFill/>
    </a:ln>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1864BE1-5DA0-4377-9F84-885078547D9E}">
      <dsp:nvSpPr>
        <dsp:cNvPr id="0" name=""/>
        <dsp:cNvSpPr/>
      </dsp:nvSpPr>
      <dsp:spPr>
        <a:xfrm rot="10782400">
          <a:off x="1462365" y="2432301"/>
          <a:ext cx="483629" cy="0"/>
        </a:xfrm>
        <a:custGeom>
          <a:avLst/>
          <a:gdLst/>
          <a:ahLst/>
          <a:cxnLst/>
          <a:rect l="0" t="0" r="0" b="0"/>
          <a:pathLst>
            <a:path>
              <a:moveTo>
                <a:pt x="0" y="0"/>
              </a:moveTo>
              <a:lnTo>
                <a:pt x="483629" y="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CCBE582-D07E-4BE2-BA70-EC7363385177}">
      <dsp:nvSpPr>
        <dsp:cNvPr id="0" name=""/>
        <dsp:cNvSpPr/>
      </dsp:nvSpPr>
      <dsp:spPr>
        <a:xfrm rot="5440253">
          <a:off x="2464252" y="3190401"/>
          <a:ext cx="282660" cy="0"/>
        </a:xfrm>
        <a:custGeom>
          <a:avLst/>
          <a:gdLst/>
          <a:ahLst/>
          <a:cxnLst/>
          <a:rect l="0" t="0" r="0" b="0"/>
          <a:pathLst>
            <a:path>
              <a:moveTo>
                <a:pt x="0" y="0"/>
              </a:moveTo>
              <a:lnTo>
                <a:pt x="282660" y="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4166708-4B8D-4471-BED0-13E97703F29D}">
      <dsp:nvSpPr>
        <dsp:cNvPr id="0" name=""/>
        <dsp:cNvSpPr/>
      </dsp:nvSpPr>
      <dsp:spPr>
        <a:xfrm rot="21599717">
          <a:off x="3283035" y="2427564"/>
          <a:ext cx="515420" cy="0"/>
        </a:xfrm>
        <a:custGeom>
          <a:avLst/>
          <a:gdLst/>
          <a:ahLst/>
          <a:cxnLst/>
          <a:rect l="0" t="0" r="0" b="0"/>
          <a:pathLst>
            <a:path>
              <a:moveTo>
                <a:pt x="0" y="0"/>
              </a:moveTo>
              <a:lnTo>
                <a:pt x="515420" y="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8547F79-03FD-478E-B396-F1234E39160F}">
      <dsp:nvSpPr>
        <dsp:cNvPr id="0" name=""/>
        <dsp:cNvSpPr/>
      </dsp:nvSpPr>
      <dsp:spPr>
        <a:xfrm rot="16138697">
          <a:off x="2459873" y="1665180"/>
          <a:ext cx="282086" cy="0"/>
        </a:xfrm>
        <a:custGeom>
          <a:avLst/>
          <a:gdLst/>
          <a:ahLst/>
          <a:cxnLst/>
          <a:rect l="0" t="0" r="0" b="0"/>
          <a:pathLst>
            <a:path>
              <a:moveTo>
                <a:pt x="0" y="0"/>
              </a:moveTo>
              <a:lnTo>
                <a:pt x="282086" y="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C5E31ED-F539-4726-9998-EA30472227BE}">
      <dsp:nvSpPr>
        <dsp:cNvPr id="0" name=""/>
        <dsp:cNvSpPr/>
      </dsp:nvSpPr>
      <dsp:spPr>
        <a:xfrm>
          <a:off x="1945992" y="1806200"/>
          <a:ext cx="1337042" cy="1242880"/>
        </a:xfrm>
        <a:prstGeom prst="roundRect">
          <a:avLst/>
        </a:prstGeom>
        <a:solidFill>
          <a:schemeClr val="accent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800100">
            <a:lnSpc>
              <a:spcPct val="90000"/>
            </a:lnSpc>
            <a:spcBef>
              <a:spcPct val="0"/>
            </a:spcBef>
            <a:spcAft>
              <a:spcPct val="35000"/>
            </a:spcAft>
          </a:pPr>
          <a:r>
            <a:rPr lang="en-US" sz="1800" kern="1200"/>
            <a:t>GRSF Owner</a:t>
          </a:r>
        </a:p>
      </dsp:txBody>
      <dsp:txXfrm>
        <a:off x="2006664" y="1866872"/>
        <a:ext cx="1215698" cy="1121536"/>
      </dsp:txXfrm>
    </dsp:sp>
    <dsp:sp modelId="{11B1E7B8-9834-4F5C-8E7B-95EEB37806BF}">
      <dsp:nvSpPr>
        <dsp:cNvPr id="0" name=""/>
        <dsp:cNvSpPr/>
      </dsp:nvSpPr>
      <dsp:spPr>
        <a:xfrm>
          <a:off x="1777753" y="278051"/>
          <a:ext cx="1619072" cy="1246108"/>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800100">
            <a:lnSpc>
              <a:spcPct val="90000"/>
            </a:lnSpc>
            <a:spcBef>
              <a:spcPct val="0"/>
            </a:spcBef>
            <a:spcAft>
              <a:spcPct val="35000"/>
            </a:spcAft>
          </a:pPr>
          <a:r>
            <a:rPr lang="en-US" sz="1800" kern="1200"/>
            <a:t>GRSF Secretatiat</a:t>
          </a:r>
        </a:p>
      </dsp:txBody>
      <dsp:txXfrm>
        <a:off x="1838583" y="338881"/>
        <a:ext cx="1497412" cy="1124448"/>
      </dsp:txXfrm>
    </dsp:sp>
    <dsp:sp modelId="{90CF9271-12D3-4DB0-B5CB-10D2D111CA75}">
      <dsp:nvSpPr>
        <dsp:cNvPr id="0" name=""/>
        <dsp:cNvSpPr/>
      </dsp:nvSpPr>
      <dsp:spPr>
        <a:xfrm>
          <a:off x="3798455" y="1687285"/>
          <a:ext cx="2247192" cy="1480330"/>
        </a:xfrm>
        <a:prstGeom prst="roundRect">
          <a:avLst/>
        </a:prstGeom>
        <a:solidFill>
          <a:schemeClr val="accent3">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800100">
            <a:lnSpc>
              <a:spcPct val="90000"/>
            </a:lnSpc>
            <a:spcBef>
              <a:spcPct val="0"/>
            </a:spcBef>
            <a:spcAft>
              <a:spcPct val="35000"/>
            </a:spcAft>
          </a:pPr>
          <a:r>
            <a:rPr lang="en-US" sz="1800" kern="1200"/>
            <a:t>GRSF techology maintainer &amp; service provider company </a:t>
          </a:r>
        </a:p>
      </dsp:txBody>
      <dsp:txXfrm>
        <a:off x="3870719" y="1759549"/>
        <a:ext cx="2102664" cy="1335802"/>
      </dsp:txXfrm>
    </dsp:sp>
    <dsp:sp modelId="{D5D8ED6B-053E-4E44-AC8A-104B59E293B1}">
      <dsp:nvSpPr>
        <dsp:cNvPr id="0" name=""/>
        <dsp:cNvSpPr/>
      </dsp:nvSpPr>
      <dsp:spPr>
        <a:xfrm rot="21573073">
          <a:off x="6045644" y="2417607"/>
          <a:ext cx="266214" cy="0"/>
        </a:xfrm>
        <a:custGeom>
          <a:avLst/>
          <a:gdLst/>
          <a:ahLst/>
          <a:cxnLst/>
          <a:rect l="0" t="0" r="0" b="0"/>
          <a:pathLst>
            <a:path>
              <a:moveTo>
                <a:pt x="0" y="0"/>
              </a:moveTo>
              <a:lnTo>
                <a:pt x="266214" y="0"/>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0D8F712-A018-4D07-B189-AFD1A616BA43}">
      <dsp:nvSpPr>
        <dsp:cNvPr id="0" name=""/>
        <dsp:cNvSpPr/>
      </dsp:nvSpPr>
      <dsp:spPr>
        <a:xfrm>
          <a:off x="6311855" y="1718262"/>
          <a:ext cx="1619072" cy="1383922"/>
        </a:xfrm>
        <a:prstGeom prst="roundRect">
          <a:avLst/>
        </a:prstGeom>
        <a:solidFill>
          <a:schemeClr val="accent6">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800100">
            <a:lnSpc>
              <a:spcPct val="90000"/>
            </a:lnSpc>
            <a:spcBef>
              <a:spcPct val="0"/>
            </a:spcBef>
            <a:spcAft>
              <a:spcPct val="35000"/>
            </a:spcAft>
          </a:pPr>
          <a:r>
            <a:rPr lang="en-US" sz="1800" kern="1200"/>
            <a:t>Seafood industry, traceabilty companies</a:t>
          </a:r>
        </a:p>
      </dsp:txBody>
      <dsp:txXfrm>
        <a:off x="6379413" y="1785820"/>
        <a:ext cx="1483956" cy="1248806"/>
      </dsp:txXfrm>
    </dsp:sp>
    <dsp:sp modelId="{8F47CC23-9145-4D09-AC0D-51F1D056E895}">
      <dsp:nvSpPr>
        <dsp:cNvPr id="0" name=""/>
        <dsp:cNvSpPr/>
      </dsp:nvSpPr>
      <dsp:spPr>
        <a:xfrm>
          <a:off x="1787095" y="3331722"/>
          <a:ext cx="1619072" cy="1246108"/>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800100">
            <a:lnSpc>
              <a:spcPct val="90000"/>
            </a:lnSpc>
            <a:spcBef>
              <a:spcPct val="0"/>
            </a:spcBef>
            <a:spcAft>
              <a:spcPct val="35000"/>
            </a:spcAft>
          </a:pPr>
          <a:r>
            <a:rPr lang="en-US" sz="1800" kern="1200"/>
            <a:t>GRSF standards maintainer</a:t>
          </a:r>
        </a:p>
      </dsp:txBody>
      <dsp:txXfrm>
        <a:off x="1847925" y="3392552"/>
        <a:ext cx="1497412" cy="1124448"/>
      </dsp:txXfrm>
    </dsp:sp>
    <dsp:sp modelId="{2AD95ADA-AAE0-4B56-8E28-86889EC69D52}">
      <dsp:nvSpPr>
        <dsp:cNvPr id="0" name=""/>
        <dsp:cNvSpPr/>
      </dsp:nvSpPr>
      <dsp:spPr>
        <a:xfrm>
          <a:off x="0" y="1844499"/>
          <a:ext cx="1462369" cy="118556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800100">
            <a:lnSpc>
              <a:spcPct val="90000"/>
            </a:lnSpc>
            <a:spcBef>
              <a:spcPct val="0"/>
            </a:spcBef>
            <a:spcAft>
              <a:spcPct val="35000"/>
            </a:spcAft>
          </a:pPr>
          <a:r>
            <a:rPr lang="en-US" sz="1800" kern="1200"/>
            <a:t>GRSF Content maintainer</a:t>
          </a:r>
        </a:p>
      </dsp:txBody>
      <dsp:txXfrm>
        <a:off x="57875" y="1902374"/>
        <a:ext cx="1346619" cy="106981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71D72C-225E-4E0E-918C-E755448AC1A0}">
      <dsp:nvSpPr>
        <dsp:cNvPr id="0" name=""/>
        <dsp:cNvSpPr/>
      </dsp:nvSpPr>
      <dsp:spPr>
        <a:xfrm rot="12529611">
          <a:off x="1815188" y="1933084"/>
          <a:ext cx="458004" cy="0"/>
        </a:xfrm>
        <a:custGeom>
          <a:avLst/>
          <a:gdLst/>
          <a:ahLst/>
          <a:cxnLst/>
          <a:rect l="0" t="0" r="0" b="0"/>
          <a:pathLst>
            <a:path>
              <a:moveTo>
                <a:pt x="0" y="0"/>
              </a:moveTo>
              <a:lnTo>
                <a:pt x="458004" y="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1864BE1-5DA0-4377-9F84-885078547D9E}">
      <dsp:nvSpPr>
        <dsp:cNvPr id="0" name=""/>
        <dsp:cNvSpPr/>
      </dsp:nvSpPr>
      <dsp:spPr>
        <a:xfrm rot="9093475">
          <a:off x="1822872" y="2878762"/>
          <a:ext cx="449043" cy="0"/>
        </a:xfrm>
        <a:custGeom>
          <a:avLst/>
          <a:gdLst/>
          <a:ahLst/>
          <a:cxnLst/>
          <a:rect l="0" t="0" r="0" b="0"/>
          <a:pathLst>
            <a:path>
              <a:moveTo>
                <a:pt x="0" y="0"/>
              </a:moveTo>
              <a:lnTo>
                <a:pt x="449043" y="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CCBE582-D07E-4BE2-BA70-EC7363385177}">
      <dsp:nvSpPr>
        <dsp:cNvPr id="0" name=""/>
        <dsp:cNvSpPr/>
      </dsp:nvSpPr>
      <dsp:spPr>
        <a:xfrm rot="5393209">
          <a:off x="2701514" y="3242464"/>
          <a:ext cx="423806" cy="0"/>
        </a:xfrm>
        <a:custGeom>
          <a:avLst/>
          <a:gdLst/>
          <a:ahLst/>
          <a:cxnLst/>
          <a:rect l="0" t="0" r="0" b="0"/>
          <a:pathLst>
            <a:path>
              <a:moveTo>
                <a:pt x="0" y="0"/>
              </a:moveTo>
              <a:lnTo>
                <a:pt x="423806" y="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4166708-4B8D-4471-BED0-13E97703F29D}">
      <dsp:nvSpPr>
        <dsp:cNvPr id="0" name=""/>
        <dsp:cNvSpPr/>
      </dsp:nvSpPr>
      <dsp:spPr>
        <a:xfrm rot="21014">
          <a:off x="3578729" y="2416222"/>
          <a:ext cx="514729" cy="0"/>
        </a:xfrm>
        <a:custGeom>
          <a:avLst/>
          <a:gdLst/>
          <a:ahLst/>
          <a:cxnLst/>
          <a:rect l="0" t="0" r="0" b="0"/>
          <a:pathLst>
            <a:path>
              <a:moveTo>
                <a:pt x="0" y="0"/>
              </a:moveTo>
              <a:lnTo>
                <a:pt x="514729" y="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8547F79-03FD-478E-B396-F1234E39160F}">
      <dsp:nvSpPr>
        <dsp:cNvPr id="0" name=""/>
        <dsp:cNvSpPr/>
      </dsp:nvSpPr>
      <dsp:spPr>
        <a:xfrm rot="16163518">
          <a:off x="2709743" y="1597195"/>
          <a:ext cx="386798" cy="0"/>
        </a:xfrm>
        <a:custGeom>
          <a:avLst/>
          <a:gdLst/>
          <a:ahLst/>
          <a:cxnLst/>
          <a:rect l="0" t="0" r="0" b="0"/>
          <a:pathLst>
            <a:path>
              <a:moveTo>
                <a:pt x="0" y="0"/>
              </a:moveTo>
              <a:lnTo>
                <a:pt x="386798" y="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C5E31ED-F539-4726-9998-EA30472227BE}">
      <dsp:nvSpPr>
        <dsp:cNvPr id="0" name=""/>
        <dsp:cNvSpPr/>
      </dsp:nvSpPr>
      <dsp:spPr>
        <a:xfrm>
          <a:off x="2244815" y="1790584"/>
          <a:ext cx="1333919" cy="1239976"/>
        </a:xfrm>
        <a:prstGeom prst="roundRect">
          <a:avLst/>
        </a:prstGeom>
        <a:solidFill>
          <a:schemeClr val="accent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800100">
            <a:lnSpc>
              <a:spcPct val="90000"/>
            </a:lnSpc>
            <a:spcBef>
              <a:spcPct val="0"/>
            </a:spcBef>
            <a:spcAft>
              <a:spcPct val="35000"/>
            </a:spcAft>
          </a:pPr>
          <a:r>
            <a:rPr lang="en-US" sz="1800" kern="1200"/>
            <a:t>GRSF Owner</a:t>
          </a:r>
        </a:p>
      </dsp:txBody>
      <dsp:txXfrm>
        <a:off x="2305346" y="1851115"/>
        <a:ext cx="1212857" cy="1118914"/>
      </dsp:txXfrm>
    </dsp:sp>
    <dsp:sp modelId="{11B1E7B8-9834-4F5C-8E7B-95EEB37806BF}">
      <dsp:nvSpPr>
        <dsp:cNvPr id="0" name=""/>
        <dsp:cNvSpPr/>
      </dsp:nvSpPr>
      <dsp:spPr>
        <a:xfrm>
          <a:off x="2086769" y="160489"/>
          <a:ext cx="1615447" cy="124331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800100">
            <a:lnSpc>
              <a:spcPct val="90000"/>
            </a:lnSpc>
            <a:spcBef>
              <a:spcPct val="0"/>
            </a:spcBef>
            <a:spcAft>
              <a:spcPct val="35000"/>
            </a:spcAft>
          </a:pPr>
          <a:r>
            <a:rPr lang="en-US" sz="1800" kern="1200"/>
            <a:t>GRSF Secretariat</a:t>
          </a:r>
        </a:p>
      </dsp:txBody>
      <dsp:txXfrm>
        <a:off x="2147463" y="221183"/>
        <a:ext cx="1494059" cy="1121929"/>
      </dsp:txXfrm>
    </dsp:sp>
    <dsp:sp modelId="{90CF9271-12D3-4DB0-B5CB-10D2D111CA75}">
      <dsp:nvSpPr>
        <dsp:cNvPr id="0" name=""/>
        <dsp:cNvSpPr/>
      </dsp:nvSpPr>
      <dsp:spPr>
        <a:xfrm>
          <a:off x="4093454" y="1686140"/>
          <a:ext cx="2242160" cy="1477015"/>
        </a:xfrm>
        <a:prstGeom prst="roundRect">
          <a:avLst/>
        </a:prstGeom>
        <a:solidFill>
          <a:schemeClr val="accent3">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800100">
            <a:lnSpc>
              <a:spcPct val="90000"/>
            </a:lnSpc>
            <a:spcBef>
              <a:spcPct val="0"/>
            </a:spcBef>
            <a:spcAft>
              <a:spcPct val="35000"/>
            </a:spcAft>
          </a:pPr>
          <a:r>
            <a:rPr lang="en-US" sz="1800" kern="1200"/>
            <a:t>A single service provider company</a:t>
          </a:r>
        </a:p>
      </dsp:txBody>
      <dsp:txXfrm>
        <a:off x="4165556" y="1758242"/>
        <a:ext cx="2097956" cy="1332811"/>
      </dsp:txXfrm>
    </dsp:sp>
    <dsp:sp modelId="{D5D8ED6B-053E-4E44-AC8A-104B59E293B1}">
      <dsp:nvSpPr>
        <dsp:cNvPr id="0" name=""/>
        <dsp:cNvSpPr/>
      </dsp:nvSpPr>
      <dsp:spPr>
        <a:xfrm rot="21580017">
          <a:off x="6335612" y="2417085"/>
          <a:ext cx="359998" cy="0"/>
        </a:xfrm>
        <a:custGeom>
          <a:avLst/>
          <a:gdLst/>
          <a:ahLst/>
          <a:cxnLst/>
          <a:rect l="0" t="0" r="0" b="0"/>
          <a:pathLst>
            <a:path>
              <a:moveTo>
                <a:pt x="0" y="0"/>
              </a:moveTo>
              <a:lnTo>
                <a:pt x="359998" y="0"/>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0D8F712-A018-4D07-B189-AFD1A616BA43}">
      <dsp:nvSpPr>
        <dsp:cNvPr id="0" name=""/>
        <dsp:cNvSpPr/>
      </dsp:nvSpPr>
      <dsp:spPr>
        <a:xfrm>
          <a:off x="6695607" y="1701899"/>
          <a:ext cx="1615447" cy="1418888"/>
        </a:xfrm>
        <a:prstGeom prst="roundRect">
          <a:avLst/>
        </a:prstGeom>
        <a:solidFill>
          <a:schemeClr val="accent6">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800100">
            <a:lnSpc>
              <a:spcPct val="90000"/>
            </a:lnSpc>
            <a:spcBef>
              <a:spcPct val="0"/>
            </a:spcBef>
            <a:spcAft>
              <a:spcPct val="35000"/>
            </a:spcAft>
          </a:pPr>
          <a:r>
            <a:rPr lang="en-US" sz="1800" kern="1200"/>
            <a:t>Seafood industry, traceabilty companies</a:t>
          </a:r>
        </a:p>
      </dsp:txBody>
      <dsp:txXfrm>
        <a:off x="6764871" y="1771163"/>
        <a:ext cx="1476919" cy="1280360"/>
      </dsp:txXfrm>
    </dsp:sp>
    <dsp:sp modelId="{8F47CC23-9145-4D09-AC0D-51F1D056E895}">
      <dsp:nvSpPr>
        <dsp:cNvPr id="0" name=""/>
        <dsp:cNvSpPr/>
      </dsp:nvSpPr>
      <dsp:spPr>
        <a:xfrm>
          <a:off x="2107341" y="3454367"/>
          <a:ext cx="1615447" cy="124331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800100">
            <a:lnSpc>
              <a:spcPct val="90000"/>
            </a:lnSpc>
            <a:spcBef>
              <a:spcPct val="0"/>
            </a:spcBef>
            <a:spcAft>
              <a:spcPct val="35000"/>
            </a:spcAft>
          </a:pPr>
          <a:r>
            <a:rPr lang="en-US" sz="1800" kern="1200"/>
            <a:t>GRSF standards maintainer</a:t>
          </a:r>
        </a:p>
      </dsp:txBody>
      <dsp:txXfrm>
        <a:off x="2168035" y="3515061"/>
        <a:ext cx="1494059" cy="1121929"/>
      </dsp:txXfrm>
    </dsp:sp>
    <dsp:sp modelId="{2AD95ADA-AAE0-4B56-8E28-86889EC69D52}">
      <dsp:nvSpPr>
        <dsp:cNvPr id="0" name=""/>
        <dsp:cNvSpPr/>
      </dsp:nvSpPr>
      <dsp:spPr>
        <a:xfrm>
          <a:off x="236690" y="2831154"/>
          <a:ext cx="1613281" cy="118291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800100">
            <a:lnSpc>
              <a:spcPct val="90000"/>
            </a:lnSpc>
            <a:spcBef>
              <a:spcPct val="0"/>
            </a:spcBef>
            <a:spcAft>
              <a:spcPct val="35000"/>
            </a:spcAft>
          </a:pPr>
          <a:r>
            <a:rPr lang="en-US" sz="1800" kern="1200"/>
            <a:t>GRSF Content maintainer</a:t>
          </a:r>
        </a:p>
      </dsp:txBody>
      <dsp:txXfrm>
        <a:off x="294435" y="2888899"/>
        <a:ext cx="1497791" cy="1067422"/>
      </dsp:txXfrm>
    </dsp:sp>
    <dsp:sp modelId="{0E0C3963-CA81-4852-A895-EE8291B76CB0}">
      <dsp:nvSpPr>
        <dsp:cNvPr id="0" name=""/>
        <dsp:cNvSpPr/>
      </dsp:nvSpPr>
      <dsp:spPr>
        <a:xfrm>
          <a:off x="319659" y="848203"/>
          <a:ext cx="1523906" cy="111022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800100">
            <a:lnSpc>
              <a:spcPct val="90000"/>
            </a:lnSpc>
            <a:spcBef>
              <a:spcPct val="0"/>
            </a:spcBef>
            <a:spcAft>
              <a:spcPct val="35000"/>
            </a:spcAft>
          </a:pPr>
          <a:r>
            <a:rPr lang="en-US" sz="1800" kern="1200"/>
            <a:t>GRSF techology maintainer </a:t>
          </a:r>
        </a:p>
      </dsp:txBody>
      <dsp:txXfrm>
        <a:off x="373856" y="902400"/>
        <a:ext cx="1415512" cy="100183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71D72C-225E-4E0E-918C-E755448AC1A0}">
      <dsp:nvSpPr>
        <dsp:cNvPr id="0" name=""/>
        <dsp:cNvSpPr/>
      </dsp:nvSpPr>
      <dsp:spPr>
        <a:xfrm rot="12529611">
          <a:off x="1815188" y="1933084"/>
          <a:ext cx="458004" cy="0"/>
        </a:xfrm>
        <a:custGeom>
          <a:avLst/>
          <a:gdLst/>
          <a:ahLst/>
          <a:cxnLst/>
          <a:rect l="0" t="0" r="0" b="0"/>
          <a:pathLst>
            <a:path>
              <a:moveTo>
                <a:pt x="0" y="0"/>
              </a:moveTo>
              <a:lnTo>
                <a:pt x="458004" y="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1864BE1-5DA0-4377-9F84-885078547D9E}">
      <dsp:nvSpPr>
        <dsp:cNvPr id="0" name=""/>
        <dsp:cNvSpPr/>
      </dsp:nvSpPr>
      <dsp:spPr>
        <a:xfrm rot="9093475">
          <a:off x="1822872" y="2878762"/>
          <a:ext cx="449043" cy="0"/>
        </a:xfrm>
        <a:custGeom>
          <a:avLst/>
          <a:gdLst/>
          <a:ahLst/>
          <a:cxnLst/>
          <a:rect l="0" t="0" r="0" b="0"/>
          <a:pathLst>
            <a:path>
              <a:moveTo>
                <a:pt x="0" y="0"/>
              </a:moveTo>
              <a:lnTo>
                <a:pt x="449043" y="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CCBE582-D07E-4BE2-BA70-EC7363385177}">
      <dsp:nvSpPr>
        <dsp:cNvPr id="0" name=""/>
        <dsp:cNvSpPr/>
      </dsp:nvSpPr>
      <dsp:spPr>
        <a:xfrm rot="5393209">
          <a:off x="2701514" y="3242464"/>
          <a:ext cx="423806" cy="0"/>
        </a:xfrm>
        <a:custGeom>
          <a:avLst/>
          <a:gdLst/>
          <a:ahLst/>
          <a:cxnLst/>
          <a:rect l="0" t="0" r="0" b="0"/>
          <a:pathLst>
            <a:path>
              <a:moveTo>
                <a:pt x="0" y="0"/>
              </a:moveTo>
              <a:lnTo>
                <a:pt x="423806" y="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4166708-4B8D-4471-BED0-13E97703F29D}">
      <dsp:nvSpPr>
        <dsp:cNvPr id="0" name=""/>
        <dsp:cNvSpPr/>
      </dsp:nvSpPr>
      <dsp:spPr>
        <a:xfrm rot="21014">
          <a:off x="3578729" y="2416222"/>
          <a:ext cx="514729" cy="0"/>
        </a:xfrm>
        <a:custGeom>
          <a:avLst/>
          <a:gdLst/>
          <a:ahLst/>
          <a:cxnLst/>
          <a:rect l="0" t="0" r="0" b="0"/>
          <a:pathLst>
            <a:path>
              <a:moveTo>
                <a:pt x="0" y="0"/>
              </a:moveTo>
              <a:lnTo>
                <a:pt x="514729" y="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8547F79-03FD-478E-B396-F1234E39160F}">
      <dsp:nvSpPr>
        <dsp:cNvPr id="0" name=""/>
        <dsp:cNvSpPr/>
      </dsp:nvSpPr>
      <dsp:spPr>
        <a:xfrm rot="16163518">
          <a:off x="2709743" y="1597195"/>
          <a:ext cx="386798" cy="0"/>
        </a:xfrm>
        <a:custGeom>
          <a:avLst/>
          <a:gdLst/>
          <a:ahLst/>
          <a:cxnLst/>
          <a:rect l="0" t="0" r="0" b="0"/>
          <a:pathLst>
            <a:path>
              <a:moveTo>
                <a:pt x="0" y="0"/>
              </a:moveTo>
              <a:lnTo>
                <a:pt x="386798" y="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C5E31ED-F539-4726-9998-EA30472227BE}">
      <dsp:nvSpPr>
        <dsp:cNvPr id="0" name=""/>
        <dsp:cNvSpPr/>
      </dsp:nvSpPr>
      <dsp:spPr>
        <a:xfrm>
          <a:off x="2244815" y="1790584"/>
          <a:ext cx="1333919" cy="1239976"/>
        </a:xfrm>
        <a:prstGeom prst="roundRect">
          <a:avLst/>
        </a:prstGeom>
        <a:solidFill>
          <a:schemeClr val="accent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800100">
            <a:lnSpc>
              <a:spcPct val="90000"/>
            </a:lnSpc>
            <a:spcBef>
              <a:spcPct val="0"/>
            </a:spcBef>
            <a:spcAft>
              <a:spcPct val="35000"/>
            </a:spcAft>
          </a:pPr>
          <a:r>
            <a:rPr lang="en-US" sz="1800" kern="1200"/>
            <a:t>GRSF Owner</a:t>
          </a:r>
        </a:p>
      </dsp:txBody>
      <dsp:txXfrm>
        <a:off x="2305346" y="1851115"/>
        <a:ext cx="1212857" cy="1118914"/>
      </dsp:txXfrm>
    </dsp:sp>
    <dsp:sp modelId="{11B1E7B8-9834-4F5C-8E7B-95EEB37806BF}">
      <dsp:nvSpPr>
        <dsp:cNvPr id="0" name=""/>
        <dsp:cNvSpPr/>
      </dsp:nvSpPr>
      <dsp:spPr>
        <a:xfrm>
          <a:off x="2086769" y="160489"/>
          <a:ext cx="1615447" cy="124331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800100">
            <a:lnSpc>
              <a:spcPct val="90000"/>
            </a:lnSpc>
            <a:spcBef>
              <a:spcPct val="0"/>
            </a:spcBef>
            <a:spcAft>
              <a:spcPct val="35000"/>
            </a:spcAft>
          </a:pPr>
          <a:r>
            <a:rPr lang="en-US" sz="1800" kern="1200"/>
            <a:t>GRSF Secretariat</a:t>
          </a:r>
        </a:p>
      </dsp:txBody>
      <dsp:txXfrm>
        <a:off x="2147463" y="221183"/>
        <a:ext cx="1494059" cy="1121929"/>
      </dsp:txXfrm>
    </dsp:sp>
    <dsp:sp modelId="{90CF9271-12D3-4DB0-B5CB-10D2D111CA75}">
      <dsp:nvSpPr>
        <dsp:cNvPr id="0" name=""/>
        <dsp:cNvSpPr/>
      </dsp:nvSpPr>
      <dsp:spPr>
        <a:xfrm>
          <a:off x="4093454" y="1686140"/>
          <a:ext cx="2242160" cy="1477015"/>
        </a:xfrm>
        <a:prstGeom prst="roundRect">
          <a:avLst/>
        </a:prstGeom>
        <a:solidFill>
          <a:schemeClr val="accent3">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800100">
            <a:lnSpc>
              <a:spcPct val="90000"/>
            </a:lnSpc>
            <a:spcBef>
              <a:spcPct val="0"/>
            </a:spcBef>
            <a:spcAft>
              <a:spcPct val="35000"/>
            </a:spcAft>
          </a:pPr>
          <a:r>
            <a:rPr lang="en-US" sz="1800" kern="1200" dirty="0" smtClean="0"/>
            <a:t>Multiple service </a:t>
          </a:r>
          <a:r>
            <a:rPr lang="en-US" sz="1800" kern="1200" dirty="0"/>
            <a:t>provider </a:t>
          </a:r>
          <a:r>
            <a:rPr lang="en-US" sz="1800" kern="1200" dirty="0" smtClean="0"/>
            <a:t>companies</a:t>
          </a:r>
          <a:endParaRPr lang="en-US" sz="1800" kern="1200" dirty="0"/>
        </a:p>
      </dsp:txBody>
      <dsp:txXfrm>
        <a:off x="4165556" y="1758242"/>
        <a:ext cx="2097956" cy="1332811"/>
      </dsp:txXfrm>
    </dsp:sp>
    <dsp:sp modelId="{D5D8ED6B-053E-4E44-AC8A-104B59E293B1}">
      <dsp:nvSpPr>
        <dsp:cNvPr id="0" name=""/>
        <dsp:cNvSpPr/>
      </dsp:nvSpPr>
      <dsp:spPr>
        <a:xfrm rot="21580017">
          <a:off x="6335612" y="2417085"/>
          <a:ext cx="359998" cy="0"/>
        </a:xfrm>
        <a:custGeom>
          <a:avLst/>
          <a:gdLst/>
          <a:ahLst/>
          <a:cxnLst/>
          <a:rect l="0" t="0" r="0" b="0"/>
          <a:pathLst>
            <a:path>
              <a:moveTo>
                <a:pt x="0" y="0"/>
              </a:moveTo>
              <a:lnTo>
                <a:pt x="359998" y="0"/>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0D8F712-A018-4D07-B189-AFD1A616BA43}">
      <dsp:nvSpPr>
        <dsp:cNvPr id="0" name=""/>
        <dsp:cNvSpPr/>
      </dsp:nvSpPr>
      <dsp:spPr>
        <a:xfrm>
          <a:off x="6695607" y="1701899"/>
          <a:ext cx="1615447" cy="1418888"/>
        </a:xfrm>
        <a:prstGeom prst="roundRect">
          <a:avLst/>
        </a:prstGeom>
        <a:solidFill>
          <a:schemeClr val="accent6">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800100">
            <a:lnSpc>
              <a:spcPct val="90000"/>
            </a:lnSpc>
            <a:spcBef>
              <a:spcPct val="0"/>
            </a:spcBef>
            <a:spcAft>
              <a:spcPct val="35000"/>
            </a:spcAft>
          </a:pPr>
          <a:r>
            <a:rPr lang="en-US" sz="1800" kern="1200"/>
            <a:t>Seafood industry, traceabilty companies</a:t>
          </a:r>
        </a:p>
      </dsp:txBody>
      <dsp:txXfrm>
        <a:off x="6764871" y="1771163"/>
        <a:ext cx="1476919" cy="1280360"/>
      </dsp:txXfrm>
    </dsp:sp>
    <dsp:sp modelId="{8F47CC23-9145-4D09-AC0D-51F1D056E895}">
      <dsp:nvSpPr>
        <dsp:cNvPr id="0" name=""/>
        <dsp:cNvSpPr/>
      </dsp:nvSpPr>
      <dsp:spPr>
        <a:xfrm>
          <a:off x="2107341" y="3454367"/>
          <a:ext cx="1615447" cy="124331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800100">
            <a:lnSpc>
              <a:spcPct val="90000"/>
            </a:lnSpc>
            <a:spcBef>
              <a:spcPct val="0"/>
            </a:spcBef>
            <a:spcAft>
              <a:spcPct val="35000"/>
            </a:spcAft>
          </a:pPr>
          <a:r>
            <a:rPr lang="en-US" sz="1800" kern="1200"/>
            <a:t>GRSF standards maintainer</a:t>
          </a:r>
        </a:p>
      </dsp:txBody>
      <dsp:txXfrm>
        <a:off x="2168035" y="3515061"/>
        <a:ext cx="1494059" cy="1121929"/>
      </dsp:txXfrm>
    </dsp:sp>
    <dsp:sp modelId="{2AD95ADA-AAE0-4B56-8E28-86889EC69D52}">
      <dsp:nvSpPr>
        <dsp:cNvPr id="0" name=""/>
        <dsp:cNvSpPr/>
      </dsp:nvSpPr>
      <dsp:spPr>
        <a:xfrm>
          <a:off x="236690" y="2831154"/>
          <a:ext cx="1613281" cy="118291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800100">
            <a:lnSpc>
              <a:spcPct val="90000"/>
            </a:lnSpc>
            <a:spcBef>
              <a:spcPct val="0"/>
            </a:spcBef>
            <a:spcAft>
              <a:spcPct val="35000"/>
            </a:spcAft>
          </a:pPr>
          <a:r>
            <a:rPr lang="en-US" sz="1800" kern="1200"/>
            <a:t>GRSF Content maintainer</a:t>
          </a:r>
        </a:p>
      </dsp:txBody>
      <dsp:txXfrm>
        <a:off x="294435" y="2888899"/>
        <a:ext cx="1497791" cy="1067422"/>
      </dsp:txXfrm>
    </dsp:sp>
    <dsp:sp modelId="{0E0C3963-CA81-4852-A895-EE8291B76CB0}">
      <dsp:nvSpPr>
        <dsp:cNvPr id="0" name=""/>
        <dsp:cNvSpPr/>
      </dsp:nvSpPr>
      <dsp:spPr>
        <a:xfrm>
          <a:off x="319659" y="848203"/>
          <a:ext cx="1523906" cy="111022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800100">
            <a:lnSpc>
              <a:spcPct val="90000"/>
            </a:lnSpc>
            <a:spcBef>
              <a:spcPct val="0"/>
            </a:spcBef>
            <a:spcAft>
              <a:spcPct val="35000"/>
            </a:spcAft>
          </a:pPr>
          <a:r>
            <a:rPr lang="en-US" sz="1800" kern="1200"/>
            <a:t>GRSF techology maintainer </a:t>
          </a:r>
        </a:p>
      </dsp:txBody>
      <dsp:txXfrm>
        <a:off x="373856" y="902400"/>
        <a:ext cx="1415512" cy="1001830"/>
      </dsp:txXfrm>
    </dsp:sp>
  </dsp:spTree>
</dsp:drawing>
</file>

<file path=ppt/diagrams/layout1.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AD1DCAC-9DE3-4E51-B6A4-BF3C128EA3DD}" type="datetimeFigureOut">
              <a:rPr lang="en-GB" smtClean="0"/>
              <a:t>26/06/2017</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F57FF06-BFD4-4FA4-81E2-2C40599437F4}" type="slidenum">
              <a:rPr lang="en-GB" smtClean="0"/>
              <a:t>‹#›</a:t>
            </a:fld>
            <a:endParaRPr lang="en-GB"/>
          </a:p>
        </p:txBody>
      </p:sp>
    </p:spTree>
    <p:extLst>
      <p:ext uri="{BB962C8B-B14F-4D97-AF65-F5344CB8AC3E}">
        <p14:creationId xmlns:p14="http://schemas.microsoft.com/office/powerpoint/2010/main" val="38726401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t="-3000" b="-3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216024" y="2263775"/>
            <a:ext cx="5364088" cy="1470025"/>
          </a:xfrm>
        </p:spPr>
        <p:txBody>
          <a:bodyPr/>
          <a:lstStyle>
            <a:lvl1pPr algn="l">
              <a:defRPr b="1">
                <a:solidFill>
                  <a:srgbClr val="125E89"/>
                </a:solidFill>
              </a:defRPr>
            </a:lvl1pPr>
          </a:lstStyle>
          <a:p>
            <a:r>
              <a:rPr lang="en-US" smtClean="0"/>
              <a:t>Click to edit Master title style</a:t>
            </a:r>
            <a:endParaRPr lang="en-US" dirty="0"/>
          </a:p>
        </p:txBody>
      </p:sp>
      <p:sp>
        <p:nvSpPr>
          <p:cNvPr id="3" name="Subtitle 2"/>
          <p:cNvSpPr>
            <a:spLocks noGrp="1"/>
          </p:cNvSpPr>
          <p:nvPr>
            <p:ph type="subTitle" idx="1" hasCustomPrompt="1"/>
          </p:nvPr>
        </p:nvSpPr>
        <p:spPr>
          <a:xfrm>
            <a:off x="200488" y="3886200"/>
            <a:ext cx="5379624" cy="990600"/>
          </a:xfrm>
        </p:spPr>
        <p:txBody>
          <a:bodyPr>
            <a:normAutofit/>
          </a:bodyPr>
          <a:lstStyle>
            <a:lvl1pPr marL="0" indent="0" algn="l">
              <a:buNone/>
              <a:defRPr sz="2800" baseline="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your name and affiliation</a:t>
            </a:r>
            <a:endParaRPr lang="en-US" dirty="0"/>
          </a:p>
        </p:txBody>
      </p:sp>
      <p:sp>
        <p:nvSpPr>
          <p:cNvPr id="8" name="Text Placeholder 7"/>
          <p:cNvSpPr>
            <a:spLocks noGrp="1"/>
          </p:cNvSpPr>
          <p:nvPr>
            <p:ph type="body" sz="quarter" idx="13" hasCustomPrompt="1"/>
          </p:nvPr>
        </p:nvSpPr>
        <p:spPr>
          <a:xfrm>
            <a:off x="216024" y="4953000"/>
            <a:ext cx="5364088" cy="492224"/>
          </a:xfrm>
        </p:spPr>
        <p:txBody>
          <a:bodyPr>
            <a:noAutofit/>
          </a:bodyPr>
          <a:lstStyle>
            <a:lvl1pPr marL="0" indent="0">
              <a:buNone/>
              <a:defRPr lang="it-IT" sz="2400" kern="1200" baseline="0" dirty="0">
                <a:solidFill>
                  <a:schemeClr val="tx1">
                    <a:tint val="75000"/>
                  </a:schemeClr>
                </a:solidFill>
                <a:latin typeface="+mn-lt"/>
                <a:ea typeface="+mn-ea"/>
                <a:cs typeface="+mn-cs"/>
              </a:defRPr>
            </a:lvl1pPr>
          </a:lstStyle>
          <a:p>
            <a:pPr lvl="0"/>
            <a:r>
              <a:rPr lang="en-US" dirty="0" smtClean="0"/>
              <a:t>Click to edit your email address</a:t>
            </a:r>
            <a:endParaRPr lang="it-IT" dirty="0"/>
          </a:p>
        </p:txBody>
      </p:sp>
      <p:sp>
        <p:nvSpPr>
          <p:cNvPr id="10" name="Text Placeholder 9"/>
          <p:cNvSpPr>
            <a:spLocks noGrp="1"/>
          </p:cNvSpPr>
          <p:nvPr>
            <p:ph type="body" sz="quarter" idx="14" hasCustomPrompt="1"/>
          </p:nvPr>
        </p:nvSpPr>
        <p:spPr>
          <a:xfrm>
            <a:off x="5909086" y="5232476"/>
            <a:ext cx="3200400" cy="1013048"/>
          </a:xfrm>
        </p:spPr>
        <p:txBody>
          <a:bodyPr>
            <a:normAutofit/>
          </a:bodyPr>
          <a:lstStyle>
            <a:lvl1pPr marL="0" indent="0" algn="r">
              <a:buNone/>
              <a:defRPr sz="2000">
                <a:solidFill>
                  <a:srgbClr val="F39223"/>
                </a:solidFill>
              </a:defRPr>
            </a:lvl1pPr>
          </a:lstStyle>
          <a:p>
            <a:pPr lvl="0"/>
            <a:r>
              <a:rPr lang="en-US" dirty="0" smtClean="0"/>
              <a:t>Click to edit the name of the event, the date and the location</a:t>
            </a:r>
            <a:endParaRPr lang="it-IT" dirty="0"/>
          </a:p>
        </p:txBody>
      </p:sp>
      <p:pic>
        <p:nvPicPr>
          <p:cNvPr id="12" name="Picture 1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837" y="6280784"/>
            <a:ext cx="826363" cy="570192"/>
          </a:xfrm>
          <a:prstGeom prst="rect">
            <a:avLst/>
          </a:prstGeom>
        </p:spPr>
      </p:pic>
      <p:sp>
        <p:nvSpPr>
          <p:cNvPr id="13" name="TextBox 12"/>
          <p:cNvSpPr txBox="1"/>
          <p:nvPr userDrawn="1"/>
        </p:nvSpPr>
        <p:spPr>
          <a:xfrm>
            <a:off x="838200" y="6530368"/>
            <a:ext cx="3733800" cy="369332"/>
          </a:xfrm>
          <a:prstGeom prst="rect">
            <a:avLst/>
          </a:prstGeom>
          <a:noFill/>
        </p:spPr>
        <p:txBody>
          <a:bodyPr wrap="squar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sz="900" kern="1200" noProof="0" dirty="0" smtClean="0">
                <a:solidFill>
                  <a:schemeClr val="tx1"/>
                </a:solidFill>
                <a:latin typeface="+mn-lt"/>
                <a:ea typeface="+mn-ea"/>
                <a:cs typeface="+mn-cs"/>
              </a:rPr>
              <a:t>BlueBRIDGE </a:t>
            </a:r>
            <a:r>
              <a:rPr lang="en-US" sz="900" kern="1200" noProof="0" dirty="0" smtClean="0">
                <a:solidFill>
                  <a:schemeClr val="tx1"/>
                </a:solidFill>
                <a:latin typeface="+mn-lt"/>
                <a:ea typeface="+mn-ea"/>
                <a:cs typeface="+mn-cs"/>
              </a:rPr>
              <a:t>receives funding from the European Union’s Horizon 2020 research and innovation p</a:t>
            </a:r>
            <a:r>
              <a:rPr lang="it-IT" sz="900" kern="1200" noProof="0" dirty="0" smtClean="0">
                <a:solidFill>
                  <a:schemeClr val="tx1"/>
                </a:solidFill>
                <a:latin typeface="+mn-lt"/>
                <a:ea typeface="+mn-ea"/>
                <a:cs typeface="+mn-cs"/>
              </a:rPr>
              <a:t>rogramme</a:t>
            </a:r>
            <a:r>
              <a:rPr lang="en-US" sz="900" kern="1200" baseline="0" noProof="0" dirty="0" smtClean="0">
                <a:solidFill>
                  <a:schemeClr val="tx1"/>
                </a:solidFill>
                <a:latin typeface="+mn-lt"/>
                <a:ea typeface="+mn-ea"/>
                <a:cs typeface="+mn-cs"/>
              </a:rPr>
              <a:t> </a:t>
            </a:r>
            <a:r>
              <a:rPr lang="en-US" sz="900" kern="1200" noProof="0" dirty="0" smtClean="0">
                <a:solidFill>
                  <a:schemeClr val="tx1"/>
                </a:solidFill>
                <a:latin typeface="+mn-lt"/>
                <a:ea typeface="+mn-ea"/>
                <a:cs typeface="+mn-cs"/>
              </a:rPr>
              <a:t>under grant agreement No. 675680</a:t>
            </a:r>
          </a:p>
        </p:txBody>
      </p:sp>
      <p:sp>
        <p:nvSpPr>
          <p:cNvPr id="14" name="Subtitle 8"/>
          <p:cNvSpPr txBox="1">
            <a:spLocks/>
          </p:cNvSpPr>
          <p:nvPr userDrawn="1"/>
        </p:nvSpPr>
        <p:spPr>
          <a:xfrm>
            <a:off x="4975992" y="6503734"/>
            <a:ext cx="4168008" cy="32763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Tx/>
              <a:buBlip>
                <a:blip r:embed="rId4"/>
              </a:buBlip>
              <a:defRPr sz="3200" kern="1200">
                <a:solidFill>
                  <a:schemeClr val="tx1"/>
                </a:solidFill>
                <a:latin typeface="+mn-lt"/>
                <a:ea typeface="+mn-ea"/>
                <a:cs typeface="+mn-cs"/>
              </a:defRPr>
            </a:lvl1pPr>
            <a:lvl2pPr marL="742950" indent="-285750" algn="l" defTabSz="914400" rtl="0" eaLnBrk="1" latinLnBrk="0" hangingPunct="1">
              <a:spcBef>
                <a:spcPct val="20000"/>
              </a:spcBef>
              <a:buFontTx/>
              <a:buBlip>
                <a:blip r:embed="rId4"/>
              </a:buBlip>
              <a:defRPr sz="2800" kern="1200">
                <a:solidFill>
                  <a:schemeClr val="tx1"/>
                </a:solidFill>
                <a:latin typeface="+mn-lt"/>
                <a:ea typeface="+mn-ea"/>
                <a:cs typeface="+mn-cs"/>
              </a:defRPr>
            </a:lvl2pPr>
            <a:lvl3pPr marL="1143000" indent="-228600" algn="l" defTabSz="914400" rtl="0" eaLnBrk="1" latinLnBrk="0" hangingPunct="1">
              <a:spcBef>
                <a:spcPct val="20000"/>
              </a:spcBef>
              <a:buFontTx/>
              <a:buBlip>
                <a:blip r:embed="rId4"/>
              </a:buBlip>
              <a:defRPr sz="2400" kern="1200">
                <a:solidFill>
                  <a:schemeClr val="tx1"/>
                </a:solidFill>
                <a:latin typeface="+mn-lt"/>
                <a:ea typeface="+mn-ea"/>
                <a:cs typeface="+mn-cs"/>
              </a:defRPr>
            </a:lvl3pPr>
            <a:lvl4pPr marL="1600200" indent="-228600" algn="l" defTabSz="914400" rtl="0" eaLnBrk="1" latinLnBrk="0" hangingPunct="1">
              <a:spcBef>
                <a:spcPct val="20000"/>
              </a:spcBef>
              <a:buFontTx/>
              <a:buBlip>
                <a:blip r:embed="rId4"/>
              </a:buBlip>
              <a:defRPr sz="2000" kern="1200">
                <a:solidFill>
                  <a:schemeClr val="tx1"/>
                </a:solidFill>
                <a:latin typeface="+mn-lt"/>
                <a:ea typeface="+mn-ea"/>
                <a:cs typeface="+mn-cs"/>
              </a:defRPr>
            </a:lvl4pPr>
            <a:lvl5pPr marL="2057400" indent="-228600" algn="l" defTabSz="914400" rtl="0" eaLnBrk="1" latinLnBrk="0" hangingPunct="1">
              <a:spcBef>
                <a:spcPct val="20000"/>
              </a:spcBef>
              <a:buFontTx/>
              <a:buBlip>
                <a:blip r:embed="rId4"/>
              </a:buBlip>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it-IT" sz="2000" b="1" dirty="0">
                <a:solidFill>
                  <a:schemeClr val="bg1"/>
                </a:solidFill>
              </a:rPr>
              <a:t>www.bluebridge-vres.eu</a:t>
            </a: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6/26/2017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6/26/2017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content [custom 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1D8BD707-D9CF-40AE-B4C6-C98DA3205C09}" type="datetimeFigureOut">
              <a:rPr lang="en-US" smtClean="0"/>
              <a:pPr/>
              <a:t>6/26/2017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
        <p:nvSpPr>
          <p:cNvPr id="6" name="Content Placeholder 2"/>
          <p:cNvSpPr>
            <a:spLocks noGrp="1"/>
          </p:cNvSpPr>
          <p:nvPr>
            <p:ph idx="1"/>
          </p:nvPr>
        </p:nvSpPr>
        <p:spPr>
          <a:xfrm>
            <a:off x="457200" y="1600200"/>
            <a:ext cx="8229600" cy="4525963"/>
          </a:xfrm>
        </p:spPr>
        <p:txBody>
          <a:bodyPr/>
          <a:lstStyle>
            <a:lvl1pPr marL="342900" indent="-342900">
              <a:buFontTx/>
              <a:buBlip>
                <a:blip r:embed="rId2"/>
              </a:buBlip>
              <a:defRPr>
                <a:solidFill>
                  <a:srgbClr val="125E89"/>
                </a:solidFill>
              </a:defRPr>
            </a:lvl1pPr>
            <a:lvl2pPr marL="742950" indent="-285750">
              <a:buFontTx/>
              <a:buBlip>
                <a:blip r:embed="rId2"/>
              </a:buBlip>
              <a:defRPr>
                <a:solidFill>
                  <a:srgbClr val="125E89"/>
                </a:solidFill>
              </a:defRPr>
            </a:lvl2pPr>
            <a:lvl3pPr marL="1143000" indent="-228600">
              <a:buFontTx/>
              <a:buBlip>
                <a:blip r:embed="rId2"/>
              </a:buBlip>
              <a:defRPr>
                <a:solidFill>
                  <a:srgbClr val="125E89"/>
                </a:solidFill>
              </a:defRPr>
            </a:lvl3pPr>
            <a:lvl4pPr marL="1600200" indent="-228600">
              <a:buFontTx/>
              <a:buBlip>
                <a:blip r:embed="rId2"/>
              </a:buBlip>
              <a:defRPr>
                <a:solidFill>
                  <a:srgbClr val="125E89"/>
                </a:solidFill>
              </a:defRPr>
            </a:lvl4pPr>
            <a:lvl5pPr marL="2057400" indent="-228600">
              <a:buFontTx/>
              <a:buBlip>
                <a:blip r:embed="rId2"/>
              </a:buBlip>
              <a:defRPr>
                <a:solidFill>
                  <a:srgbClr val="125E89"/>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0266276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133600" y="274638"/>
            <a:ext cx="6553200" cy="1143000"/>
          </a:xfrm>
        </p:spPr>
        <p:txBody>
          <a:bodyPr/>
          <a:lstStyle>
            <a:lvl1pPr algn="r">
              <a:defRPr>
                <a:solidFill>
                  <a:srgbClr val="125E89"/>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marL="342900" indent="-342900">
              <a:buFont typeface="Arial" panose="020B0604020202020204" pitchFamily="34" charset="0"/>
              <a:buChar char="•"/>
              <a:defRPr>
                <a:solidFill>
                  <a:srgbClr val="125E89"/>
                </a:solidFill>
              </a:defRPr>
            </a:lvl1pPr>
            <a:lvl2pPr marL="742950" indent="-285750">
              <a:buFont typeface="Arial" panose="020B0604020202020204" pitchFamily="34" charset="0"/>
              <a:buChar char="•"/>
              <a:defRPr>
                <a:solidFill>
                  <a:srgbClr val="125E89"/>
                </a:solidFill>
              </a:defRPr>
            </a:lvl2pPr>
            <a:lvl3pPr marL="1143000" indent="-228600">
              <a:buFont typeface="Arial" panose="020B0604020202020204" pitchFamily="34" charset="0"/>
              <a:buChar char="•"/>
              <a:defRPr>
                <a:solidFill>
                  <a:srgbClr val="125E89"/>
                </a:solidFill>
              </a:defRPr>
            </a:lvl3pPr>
            <a:lvl4pPr marL="1600200" indent="-228600">
              <a:buFont typeface="Arial" panose="020B0604020202020204" pitchFamily="34" charset="0"/>
              <a:buChar char="•"/>
              <a:defRPr>
                <a:solidFill>
                  <a:srgbClr val="125E89"/>
                </a:solidFill>
              </a:defRPr>
            </a:lvl4pPr>
            <a:lvl5pPr marL="2057400" indent="-228600">
              <a:buFont typeface="Arial" panose="020B0604020202020204" pitchFamily="34" charset="0"/>
              <a:buChar char="•"/>
              <a:defRPr>
                <a:solidFill>
                  <a:srgbClr val="125E89"/>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6/26/2017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6/26/2017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pic>
        <p:nvPicPr>
          <p:cNvPr id="1026"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840" y="116632"/>
            <a:ext cx="3352800" cy="2390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0"/>
            <a:ext cx="9144000" cy="20344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6/26/2017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6/26/2017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907704" y="274638"/>
            <a:ext cx="6779096" cy="1143000"/>
          </a:xfrm>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6/26/2017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6/26/2017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99060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2209800"/>
            <a:ext cx="3008313" cy="39163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6/26/2017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33600"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133600"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2133600"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6/26/2017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33600" y="274638"/>
            <a:ext cx="65532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6/26/2017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iming>
    <p:tnLst>
      <p:par>
        <p:cTn id="1" dur="indefinite" restart="never" nodeType="tmRoot"/>
      </p:par>
    </p:tnLst>
  </p:timing>
  <p:txStyles>
    <p:titleStyle>
      <a:lvl1pPr algn="r" defTabSz="914400" rtl="0" eaLnBrk="1" latinLnBrk="0" hangingPunct="1">
        <a:spcBef>
          <a:spcPct val="0"/>
        </a:spcBef>
        <a:buNone/>
        <a:defRPr sz="4400" kern="1200">
          <a:solidFill>
            <a:srgbClr val="125E89"/>
          </a:solidFill>
          <a:latin typeface="+mj-lt"/>
          <a:ea typeface="+mj-ea"/>
          <a:cs typeface="+mj-cs"/>
        </a:defRPr>
      </a:lvl1pPr>
    </p:titleStyle>
    <p:bodyStyle>
      <a:lvl1pPr marL="342900" indent="-342900" algn="l" defTabSz="914400" rtl="0" eaLnBrk="1" latinLnBrk="0" hangingPunct="1">
        <a:spcBef>
          <a:spcPct val="20000"/>
        </a:spcBef>
        <a:buFontTx/>
        <a:buBlip>
          <a:blip r:embed="rId15"/>
        </a:buBlip>
        <a:defRPr sz="3200" kern="1200">
          <a:solidFill>
            <a:srgbClr val="125E89"/>
          </a:solidFill>
          <a:latin typeface="+mn-lt"/>
          <a:ea typeface="+mn-ea"/>
          <a:cs typeface="+mn-cs"/>
        </a:defRPr>
      </a:lvl1pPr>
      <a:lvl2pPr marL="742950" indent="-285750" algn="l" defTabSz="914400" rtl="0" eaLnBrk="1" latinLnBrk="0" hangingPunct="1">
        <a:spcBef>
          <a:spcPct val="20000"/>
        </a:spcBef>
        <a:buFontTx/>
        <a:buBlip>
          <a:blip r:embed="rId15"/>
        </a:buBlip>
        <a:defRPr sz="2800" kern="1200">
          <a:solidFill>
            <a:srgbClr val="125E89"/>
          </a:solidFill>
          <a:latin typeface="+mn-lt"/>
          <a:ea typeface="+mn-ea"/>
          <a:cs typeface="+mn-cs"/>
        </a:defRPr>
      </a:lvl2pPr>
      <a:lvl3pPr marL="1143000" indent="-228600" algn="l" defTabSz="914400" rtl="0" eaLnBrk="1" latinLnBrk="0" hangingPunct="1">
        <a:spcBef>
          <a:spcPct val="20000"/>
        </a:spcBef>
        <a:buFontTx/>
        <a:buBlip>
          <a:blip r:embed="rId15"/>
        </a:buBlip>
        <a:defRPr sz="2400" kern="1200">
          <a:solidFill>
            <a:srgbClr val="125E89"/>
          </a:solidFill>
          <a:latin typeface="+mn-lt"/>
          <a:ea typeface="+mn-ea"/>
          <a:cs typeface="+mn-cs"/>
        </a:defRPr>
      </a:lvl3pPr>
      <a:lvl4pPr marL="1600200" indent="-228600" algn="l" defTabSz="914400" rtl="0" eaLnBrk="1" latinLnBrk="0" hangingPunct="1">
        <a:spcBef>
          <a:spcPct val="20000"/>
        </a:spcBef>
        <a:buFontTx/>
        <a:buBlip>
          <a:blip r:embed="rId15"/>
        </a:buBlip>
        <a:defRPr sz="2000" kern="1200">
          <a:solidFill>
            <a:srgbClr val="125E89"/>
          </a:solidFill>
          <a:latin typeface="+mn-lt"/>
          <a:ea typeface="+mn-ea"/>
          <a:cs typeface="+mn-cs"/>
        </a:defRPr>
      </a:lvl4pPr>
      <a:lvl5pPr marL="2057400" indent="-228600" algn="l" defTabSz="914400" rtl="0" eaLnBrk="1" latinLnBrk="0" hangingPunct="1">
        <a:spcBef>
          <a:spcPct val="20000"/>
        </a:spcBef>
        <a:buFontTx/>
        <a:buBlip>
          <a:blip r:embed="rId15"/>
        </a:buBlip>
        <a:defRPr sz="2000" kern="1200">
          <a:solidFill>
            <a:srgbClr val="125E89"/>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comments" Target="../comments/comment8.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4.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4.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comments" Target="../comments/comment1.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gif"/><Relationship Id="rId1" Type="http://schemas.openxmlformats.org/officeDocument/2006/relationships/slideLayout" Target="../slideLayouts/slideLayout2.xml"/><Relationship Id="rId6" Type="http://schemas.openxmlformats.org/officeDocument/2006/relationships/comments" Target="../comments/comment2.xml"/><Relationship Id="rId5" Type="http://schemas.openxmlformats.org/officeDocument/2006/relationships/image" Target="../media/image10.gif"/><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2" Type="http://schemas.openxmlformats.org/officeDocument/2006/relationships/comments" Target="../comments/comment3.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comments" Target="../comments/comment4.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comments" Target="../comments/comment5.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comments" Target="../comments/comment6.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comments" Target="../comments/comment7.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16024" y="2263775"/>
            <a:ext cx="8820472" cy="1813297"/>
          </a:xfrm>
        </p:spPr>
        <p:txBody>
          <a:bodyPr>
            <a:normAutofit/>
          </a:bodyPr>
          <a:lstStyle/>
          <a:p>
            <a:r>
              <a:rPr lang="en-US" i="1" dirty="0"/>
              <a:t>Global Record of Stocks and </a:t>
            </a:r>
            <a:r>
              <a:rPr lang="en-US" i="1" dirty="0" smtClean="0"/>
              <a:t>Fisheries</a:t>
            </a:r>
            <a:br>
              <a:rPr lang="en-US" i="1" dirty="0" smtClean="0"/>
            </a:br>
            <a:r>
              <a:rPr lang="en-US" sz="1600" i="1" dirty="0" smtClean="0"/>
              <a:t>A task of </a:t>
            </a:r>
            <a:r>
              <a:rPr lang="it-IT" sz="1600" dirty="0" smtClean="0"/>
              <a:t>Blue Assessment work package</a:t>
            </a:r>
            <a:r>
              <a:rPr lang="it-IT" dirty="0" smtClean="0"/>
              <a:t/>
            </a:r>
            <a:br>
              <a:rPr lang="it-IT" dirty="0" smtClean="0"/>
            </a:br>
            <a:endParaRPr lang="en-GB" sz="1600" i="1" dirty="0"/>
          </a:p>
        </p:txBody>
      </p:sp>
      <p:sp>
        <p:nvSpPr>
          <p:cNvPr id="5" name="Text Placeholder 4"/>
          <p:cNvSpPr>
            <a:spLocks noGrp="1"/>
          </p:cNvSpPr>
          <p:nvPr>
            <p:ph type="body" sz="quarter" idx="14"/>
          </p:nvPr>
        </p:nvSpPr>
        <p:spPr/>
        <p:txBody>
          <a:bodyPr>
            <a:normAutofit fontScale="92500" lnSpcReduction="10000"/>
          </a:bodyPr>
          <a:lstStyle/>
          <a:p>
            <a:r>
              <a:rPr lang="it-IT" dirty="0" err="1" smtClean="0"/>
              <a:t>BlueBRIDGE</a:t>
            </a:r>
            <a:r>
              <a:rPr lang="it-IT" dirty="0" smtClean="0"/>
              <a:t> TWG meetings</a:t>
            </a:r>
            <a:endParaRPr lang="it-IT" dirty="0"/>
          </a:p>
          <a:p>
            <a:r>
              <a:rPr lang="it-IT" smtClean="0"/>
              <a:t>27 - 1 March 2017</a:t>
            </a:r>
            <a:endParaRPr lang="it-IT" dirty="0"/>
          </a:p>
          <a:p>
            <a:r>
              <a:rPr lang="it-IT" dirty="0" smtClean="0"/>
              <a:t>Rome, </a:t>
            </a:r>
            <a:r>
              <a:rPr lang="it-IT" dirty="0"/>
              <a:t>Italy</a:t>
            </a:r>
            <a:endParaRPr lang="en-GB" dirty="0"/>
          </a:p>
          <a:p>
            <a:endParaRPr lang="en-GB" dirty="0"/>
          </a:p>
        </p:txBody>
      </p:sp>
    </p:spTree>
    <p:extLst>
      <p:ext uri="{BB962C8B-B14F-4D97-AF65-F5344CB8AC3E}">
        <p14:creationId xmlns:p14="http://schemas.microsoft.com/office/powerpoint/2010/main" val="276323303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63688" y="188640"/>
            <a:ext cx="6923112" cy="1143000"/>
          </a:xfrm>
        </p:spPr>
        <p:txBody>
          <a:bodyPr>
            <a:normAutofit fontScale="90000"/>
          </a:bodyPr>
          <a:lstStyle/>
          <a:p>
            <a:r>
              <a:rPr lang="en-US" dirty="0" smtClean="0"/>
              <a:t>4. </a:t>
            </a:r>
            <a:r>
              <a:rPr lang="en-US" dirty="0" err="1" smtClean="0"/>
              <a:t>iMarine</a:t>
            </a:r>
            <a:r>
              <a:rPr lang="en-US" dirty="0" smtClean="0"/>
              <a:t> sustainable Business Model</a:t>
            </a:r>
            <a:endParaRPr lang="en-GB" dirty="0"/>
          </a:p>
        </p:txBody>
      </p:sp>
      <p:sp>
        <p:nvSpPr>
          <p:cNvPr id="3" name="Content Placeholder 2"/>
          <p:cNvSpPr>
            <a:spLocks noGrp="1"/>
          </p:cNvSpPr>
          <p:nvPr>
            <p:ph sz="half" idx="1"/>
          </p:nvPr>
        </p:nvSpPr>
        <p:spPr>
          <a:xfrm>
            <a:off x="251520" y="1484784"/>
            <a:ext cx="8821557" cy="5328592"/>
          </a:xfrm>
        </p:spPr>
        <p:txBody>
          <a:bodyPr>
            <a:normAutofit fontScale="92500" lnSpcReduction="20000"/>
          </a:bodyPr>
          <a:lstStyle/>
          <a:p>
            <a:r>
              <a:rPr lang="en-GB" b="1" dirty="0" smtClean="0"/>
              <a:t> The iMarine </a:t>
            </a:r>
            <a:r>
              <a:rPr lang="en-GB" b="1" dirty="0"/>
              <a:t>White </a:t>
            </a:r>
            <a:r>
              <a:rPr lang="en-GB" b="1" dirty="0" smtClean="0"/>
              <a:t>Paper provides a core model</a:t>
            </a:r>
          </a:p>
          <a:p>
            <a:pPr lvl="1">
              <a:buFont typeface="Arial" panose="020B0604020202020204" pitchFamily="34" charset="0"/>
              <a:buChar char="•"/>
            </a:pPr>
            <a:r>
              <a:rPr lang="en-US" dirty="0">
                <a:solidFill>
                  <a:schemeClr val="tx1"/>
                </a:solidFill>
              </a:rPr>
              <a:t>a</a:t>
            </a:r>
            <a:r>
              <a:rPr lang="en-US" dirty="0" smtClean="0">
                <a:solidFill>
                  <a:schemeClr val="tx1"/>
                </a:solidFill>
              </a:rPr>
              <a:t> public-led Partnership</a:t>
            </a:r>
          </a:p>
          <a:p>
            <a:pPr lvl="1">
              <a:buFont typeface="Arial" panose="020B0604020202020204" pitchFamily="34" charset="0"/>
              <a:buChar char="•"/>
            </a:pPr>
            <a:r>
              <a:rPr lang="en-US" dirty="0">
                <a:solidFill>
                  <a:schemeClr val="tx1"/>
                </a:solidFill>
              </a:rPr>
              <a:t>MoU’s to operationalize collaborations</a:t>
            </a:r>
          </a:p>
          <a:p>
            <a:pPr lvl="1">
              <a:buFont typeface="Arial" panose="020B0604020202020204" pitchFamily="34" charset="0"/>
              <a:buChar char="•"/>
            </a:pPr>
            <a:r>
              <a:rPr lang="en-US" dirty="0" smtClean="0">
                <a:solidFill>
                  <a:schemeClr val="tx1"/>
                </a:solidFill>
              </a:rPr>
              <a:t>a core legal entity</a:t>
            </a:r>
          </a:p>
          <a:p>
            <a:pPr lvl="1">
              <a:buFont typeface="Arial" panose="020B0604020202020204" pitchFamily="34" charset="0"/>
              <a:buChar char="•"/>
            </a:pPr>
            <a:r>
              <a:rPr lang="en-US" dirty="0" smtClean="0">
                <a:solidFill>
                  <a:schemeClr val="tx1"/>
                </a:solidFill>
              </a:rPr>
              <a:t>a </a:t>
            </a:r>
            <a:r>
              <a:rPr lang="en-US" dirty="0">
                <a:solidFill>
                  <a:schemeClr val="tx1"/>
                </a:solidFill>
              </a:rPr>
              <a:t>vison for </a:t>
            </a:r>
            <a:r>
              <a:rPr lang="en-US" dirty="0" smtClean="0">
                <a:solidFill>
                  <a:schemeClr val="tx1"/>
                </a:solidFill>
              </a:rPr>
              <a:t>sustainability, including:</a:t>
            </a:r>
            <a:endParaRPr lang="en-US" dirty="0">
              <a:solidFill>
                <a:schemeClr val="tx1"/>
              </a:solidFill>
            </a:endParaRPr>
          </a:p>
          <a:p>
            <a:pPr lvl="2">
              <a:buFont typeface="Arial" panose="020B0604020202020204" pitchFamily="34" charset="0"/>
              <a:buChar char="•"/>
            </a:pPr>
            <a:r>
              <a:rPr lang="en-US" b="1" dirty="0"/>
              <a:t>i</a:t>
            </a:r>
            <a:r>
              <a:rPr lang="en-US" b="1" dirty="0" smtClean="0"/>
              <a:t>n-kind </a:t>
            </a:r>
            <a:r>
              <a:rPr lang="en-US" b="1" dirty="0"/>
              <a:t>inputs, </a:t>
            </a:r>
            <a:endParaRPr lang="en-US" b="1" dirty="0" smtClean="0"/>
          </a:p>
          <a:p>
            <a:pPr lvl="2">
              <a:buFont typeface="Arial" panose="020B0604020202020204" pitchFamily="34" charset="0"/>
              <a:buChar char="•"/>
            </a:pPr>
            <a:r>
              <a:rPr lang="en-US" b="1" dirty="0"/>
              <a:t>s</a:t>
            </a:r>
            <a:r>
              <a:rPr lang="en-US" b="1" dirty="0" smtClean="0"/>
              <a:t>ponsors,</a:t>
            </a:r>
          </a:p>
          <a:p>
            <a:pPr lvl="2">
              <a:buFont typeface="Arial" panose="020B0604020202020204" pitchFamily="34" charset="0"/>
              <a:buChar char="•"/>
            </a:pPr>
            <a:r>
              <a:rPr lang="en-US" b="1" dirty="0" smtClean="0"/>
              <a:t>membership </a:t>
            </a:r>
            <a:r>
              <a:rPr lang="en-US" b="1" dirty="0"/>
              <a:t>fees, </a:t>
            </a:r>
            <a:endParaRPr lang="en-US" b="1" dirty="0" smtClean="0"/>
          </a:p>
          <a:p>
            <a:pPr lvl="2">
              <a:buFont typeface="Arial" panose="020B0604020202020204" pitchFamily="34" charset="0"/>
              <a:buChar char="•"/>
            </a:pPr>
            <a:r>
              <a:rPr lang="en-US" b="1" dirty="0" smtClean="0"/>
              <a:t>subscription </a:t>
            </a:r>
            <a:r>
              <a:rPr lang="en-US" b="1" dirty="0"/>
              <a:t>fees, </a:t>
            </a:r>
            <a:endParaRPr lang="en-US" b="1" dirty="0" smtClean="0"/>
          </a:p>
          <a:p>
            <a:pPr lvl="2">
              <a:buFont typeface="Arial" panose="020B0604020202020204" pitchFamily="34" charset="0"/>
              <a:buChar char="•"/>
            </a:pPr>
            <a:r>
              <a:rPr lang="en-US" b="1" dirty="0" smtClean="0"/>
              <a:t>pay-per-use</a:t>
            </a:r>
            <a:endParaRPr lang="en-US" b="1" dirty="0" smtClean="0">
              <a:solidFill>
                <a:schemeClr val="tx1"/>
              </a:solidFill>
            </a:endParaRPr>
          </a:p>
          <a:p>
            <a:pPr lvl="1">
              <a:buFont typeface="Arial" panose="020B0604020202020204" pitchFamily="34" charset="0"/>
              <a:buChar char="•"/>
            </a:pPr>
            <a:endParaRPr lang="en-US" b="1" dirty="0" smtClean="0"/>
          </a:p>
          <a:p>
            <a:r>
              <a:rPr lang="en-US" b="1" dirty="0" smtClean="0"/>
              <a:t>iMarine e-Infrastructure provides operational model</a:t>
            </a:r>
          </a:p>
          <a:p>
            <a:pPr lvl="1">
              <a:buFont typeface="Arial" panose="020B0604020202020204" pitchFamily="34" charset="0"/>
              <a:buChar char="•"/>
            </a:pPr>
            <a:r>
              <a:rPr lang="en-US" dirty="0" smtClean="0">
                <a:solidFill>
                  <a:schemeClr val="tx1"/>
                </a:solidFill>
              </a:rPr>
              <a:t>joint </a:t>
            </a:r>
            <a:r>
              <a:rPr lang="en-US" dirty="0">
                <a:solidFill>
                  <a:schemeClr val="tx1"/>
                </a:solidFill>
              </a:rPr>
              <a:t>responsibility for a complex system</a:t>
            </a:r>
          </a:p>
          <a:p>
            <a:pPr lvl="1">
              <a:buFont typeface="Arial" panose="020B0604020202020204" pitchFamily="34" charset="0"/>
              <a:buChar char="•"/>
            </a:pPr>
            <a:r>
              <a:rPr lang="en-US" dirty="0" smtClean="0">
                <a:solidFill>
                  <a:schemeClr val="tx1"/>
                </a:solidFill>
              </a:rPr>
              <a:t>a governing structure =&gt; the iMarine Board</a:t>
            </a:r>
          </a:p>
          <a:p>
            <a:pPr lvl="1">
              <a:buFont typeface="Arial" panose="020B0604020202020204" pitchFamily="34" charset="0"/>
              <a:buChar char="•"/>
            </a:pPr>
            <a:r>
              <a:rPr lang="en-US" dirty="0" smtClean="0">
                <a:solidFill>
                  <a:schemeClr val="tx1"/>
                </a:solidFill>
              </a:rPr>
              <a:t>a technical structure =&gt; D4Science core services</a:t>
            </a:r>
          </a:p>
          <a:p>
            <a:pPr lvl="1">
              <a:buFont typeface="Arial" panose="020B0604020202020204" pitchFamily="34" charset="0"/>
              <a:buChar char="•"/>
            </a:pPr>
            <a:r>
              <a:rPr lang="en-US" dirty="0" smtClean="0">
                <a:solidFill>
                  <a:schemeClr val="tx1"/>
                </a:solidFill>
              </a:rPr>
              <a:t>a e-Infrastructure =&gt; the iMarine services </a:t>
            </a:r>
            <a:endParaRPr lang="en-GB" dirty="0">
              <a:solidFill>
                <a:schemeClr val="tx1"/>
              </a:solidFill>
            </a:endParaRPr>
          </a:p>
          <a:p>
            <a:pPr marL="0" indent="0">
              <a:buNone/>
            </a:pPr>
            <a:endParaRPr lang="en-GB" dirty="0"/>
          </a:p>
        </p:txBody>
      </p:sp>
    </p:spTree>
    <p:extLst>
      <p:ext uri="{BB962C8B-B14F-4D97-AF65-F5344CB8AC3E}">
        <p14:creationId xmlns:p14="http://schemas.microsoft.com/office/powerpoint/2010/main" val="3670310886"/>
      </p:ext>
    </p:extLst>
  </p:cSld>
  <p:clrMapOvr>
    <a:masterClrMapping/>
  </p:clrMapOvr>
  <mc:AlternateContent xmlns:mc="http://schemas.openxmlformats.org/markup-compatibility/2006" xmlns:p14="http://schemas.microsoft.com/office/powerpoint/2010/main">
    <mc:Choice Requires="p14">
      <p:transition>
        <p14:flythrough/>
      </p:transition>
    </mc:Choice>
    <mc:Fallback xmlns="">
      <p:transition>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63688" y="188640"/>
            <a:ext cx="6923112" cy="1143000"/>
          </a:xfrm>
        </p:spPr>
        <p:txBody>
          <a:bodyPr>
            <a:normAutofit/>
          </a:bodyPr>
          <a:lstStyle/>
          <a:p>
            <a:r>
              <a:rPr lang="en-US" dirty="0"/>
              <a:t>5</a:t>
            </a:r>
            <a:r>
              <a:rPr lang="en-US" dirty="0" smtClean="0"/>
              <a:t>. The ‘who’ of Governance</a:t>
            </a:r>
            <a:endParaRPr lang="en-GB" dirty="0"/>
          </a:p>
        </p:txBody>
      </p:sp>
      <p:sp>
        <p:nvSpPr>
          <p:cNvPr id="3" name="Content Placeholder 2"/>
          <p:cNvSpPr>
            <a:spLocks noGrp="1"/>
          </p:cNvSpPr>
          <p:nvPr>
            <p:ph sz="half" idx="1"/>
          </p:nvPr>
        </p:nvSpPr>
        <p:spPr>
          <a:xfrm>
            <a:off x="251520" y="1484784"/>
            <a:ext cx="8821557" cy="5328592"/>
          </a:xfrm>
        </p:spPr>
        <p:txBody>
          <a:bodyPr>
            <a:normAutofit/>
          </a:bodyPr>
          <a:lstStyle/>
          <a:p>
            <a:pPr>
              <a:lnSpc>
                <a:spcPct val="150000"/>
              </a:lnSpc>
            </a:pPr>
            <a:r>
              <a:rPr lang="en-GB" b="1" dirty="0" smtClean="0"/>
              <a:t> Anticipated roles needed</a:t>
            </a:r>
          </a:p>
          <a:p>
            <a:pPr lvl="1">
              <a:lnSpc>
                <a:spcPct val="150000"/>
              </a:lnSpc>
              <a:buFont typeface="Arial" panose="020B0604020202020204" pitchFamily="34" charset="0"/>
              <a:buChar char="•"/>
            </a:pPr>
            <a:r>
              <a:rPr lang="en-US" dirty="0" smtClean="0">
                <a:solidFill>
                  <a:schemeClr val="tx1"/>
                </a:solidFill>
              </a:rPr>
              <a:t>Owner of the GRSF (legal entity)</a:t>
            </a:r>
          </a:p>
          <a:p>
            <a:pPr lvl="1">
              <a:lnSpc>
                <a:spcPct val="150000"/>
              </a:lnSpc>
              <a:buFont typeface="Arial" panose="020B0604020202020204" pitchFamily="34" charset="0"/>
              <a:buChar char="•"/>
            </a:pPr>
            <a:r>
              <a:rPr lang="en-US" dirty="0" smtClean="0">
                <a:solidFill>
                  <a:schemeClr val="tx1"/>
                </a:solidFill>
              </a:rPr>
              <a:t>Maintainer of standards</a:t>
            </a:r>
          </a:p>
          <a:p>
            <a:pPr lvl="1">
              <a:lnSpc>
                <a:spcPct val="150000"/>
              </a:lnSpc>
              <a:buFont typeface="Arial" panose="020B0604020202020204" pitchFamily="34" charset="0"/>
              <a:buChar char="•"/>
            </a:pPr>
            <a:r>
              <a:rPr lang="en-US" dirty="0" smtClean="0">
                <a:solidFill>
                  <a:schemeClr val="tx1"/>
                </a:solidFill>
              </a:rPr>
              <a:t>Maintainer of technology</a:t>
            </a:r>
          </a:p>
          <a:p>
            <a:pPr lvl="1">
              <a:lnSpc>
                <a:spcPct val="150000"/>
              </a:lnSpc>
              <a:buFont typeface="Arial" panose="020B0604020202020204" pitchFamily="34" charset="0"/>
              <a:buChar char="•"/>
            </a:pPr>
            <a:r>
              <a:rPr lang="en-US" dirty="0" smtClean="0">
                <a:solidFill>
                  <a:schemeClr val="tx1"/>
                </a:solidFill>
              </a:rPr>
              <a:t>Maintainer of content</a:t>
            </a:r>
          </a:p>
          <a:p>
            <a:pPr lvl="1">
              <a:lnSpc>
                <a:spcPct val="150000"/>
              </a:lnSpc>
              <a:buFont typeface="Arial" panose="020B0604020202020204" pitchFamily="34" charset="0"/>
              <a:buChar char="•"/>
            </a:pPr>
            <a:r>
              <a:rPr lang="en-US" dirty="0" smtClean="0">
                <a:solidFill>
                  <a:schemeClr val="tx1"/>
                </a:solidFill>
              </a:rPr>
              <a:t>GRSF secretariat </a:t>
            </a:r>
          </a:p>
          <a:p>
            <a:pPr lvl="1">
              <a:lnSpc>
                <a:spcPct val="150000"/>
              </a:lnSpc>
              <a:buFont typeface="Arial" panose="020B0604020202020204" pitchFamily="34" charset="0"/>
              <a:buChar char="•"/>
            </a:pPr>
            <a:r>
              <a:rPr lang="en-US" i="1" dirty="0" smtClean="0">
                <a:solidFill>
                  <a:schemeClr val="tx1"/>
                </a:solidFill>
              </a:rPr>
              <a:t>Others?</a:t>
            </a:r>
          </a:p>
        </p:txBody>
      </p:sp>
    </p:spTree>
    <p:extLst>
      <p:ext uri="{BB962C8B-B14F-4D97-AF65-F5344CB8AC3E}">
        <p14:creationId xmlns:p14="http://schemas.microsoft.com/office/powerpoint/2010/main" val="70122655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63688" y="188640"/>
            <a:ext cx="6923112" cy="1143000"/>
          </a:xfrm>
        </p:spPr>
        <p:txBody>
          <a:bodyPr>
            <a:normAutofit/>
          </a:bodyPr>
          <a:lstStyle/>
          <a:p>
            <a:r>
              <a:rPr lang="en-US" dirty="0"/>
              <a:t>5</a:t>
            </a:r>
            <a:r>
              <a:rPr lang="en-US" dirty="0" smtClean="0"/>
              <a:t>. The ‘who’ of Governance</a:t>
            </a:r>
            <a:endParaRPr lang="en-GB" dirty="0"/>
          </a:p>
        </p:txBody>
      </p:sp>
      <p:sp>
        <p:nvSpPr>
          <p:cNvPr id="3" name="Content Placeholder 2"/>
          <p:cNvSpPr>
            <a:spLocks noGrp="1"/>
          </p:cNvSpPr>
          <p:nvPr>
            <p:ph sz="half" idx="1"/>
          </p:nvPr>
        </p:nvSpPr>
        <p:spPr>
          <a:xfrm>
            <a:off x="251520" y="1484784"/>
            <a:ext cx="8821557" cy="5328592"/>
          </a:xfrm>
        </p:spPr>
        <p:txBody>
          <a:bodyPr>
            <a:normAutofit/>
          </a:bodyPr>
          <a:lstStyle/>
          <a:p>
            <a:pPr>
              <a:lnSpc>
                <a:spcPct val="150000"/>
              </a:lnSpc>
            </a:pPr>
            <a:r>
              <a:rPr lang="en-GB" b="1" dirty="0" smtClean="0"/>
              <a:t> </a:t>
            </a:r>
            <a:r>
              <a:rPr lang="en-US" b="1" dirty="0"/>
              <a:t>Owner of the </a:t>
            </a:r>
            <a:r>
              <a:rPr lang="en-US" b="1" dirty="0" smtClean="0"/>
              <a:t>GRSF</a:t>
            </a:r>
            <a:endParaRPr lang="en-US" b="1" dirty="0"/>
          </a:p>
          <a:p>
            <a:pPr lvl="1">
              <a:lnSpc>
                <a:spcPct val="150000"/>
              </a:lnSpc>
              <a:buFont typeface="Arial" panose="020B0604020202020204" pitchFamily="34" charset="0"/>
              <a:buChar char="•"/>
            </a:pPr>
            <a:r>
              <a:rPr lang="en-US" dirty="0" smtClean="0">
                <a:solidFill>
                  <a:schemeClr val="tx1"/>
                </a:solidFill>
              </a:rPr>
              <a:t>Owner will be the legal entity for GRSF</a:t>
            </a:r>
          </a:p>
          <a:p>
            <a:pPr lvl="1">
              <a:lnSpc>
                <a:spcPct val="150000"/>
              </a:lnSpc>
              <a:buFont typeface="Arial" panose="020B0604020202020204" pitchFamily="34" charset="0"/>
              <a:buChar char="•"/>
            </a:pPr>
            <a:r>
              <a:rPr lang="en-US" dirty="0" smtClean="0">
                <a:solidFill>
                  <a:schemeClr val="tx1"/>
                </a:solidFill>
              </a:rPr>
              <a:t>Makes </a:t>
            </a:r>
            <a:r>
              <a:rPr lang="en-US" dirty="0">
                <a:solidFill>
                  <a:schemeClr val="tx1"/>
                </a:solidFill>
              </a:rPr>
              <a:t>decisions for its maintenance, governance, and </a:t>
            </a:r>
            <a:r>
              <a:rPr lang="en-US" dirty="0" smtClean="0">
                <a:solidFill>
                  <a:schemeClr val="tx1"/>
                </a:solidFill>
              </a:rPr>
              <a:t>sustainability</a:t>
            </a:r>
          </a:p>
          <a:p>
            <a:pPr lvl="1">
              <a:lnSpc>
                <a:spcPct val="150000"/>
              </a:lnSpc>
              <a:buFont typeface="Arial" panose="020B0604020202020204" pitchFamily="34" charset="0"/>
              <a:buChar char="•"/>
            </a:pPr>
            <a:r>
              <a:rPr lang="en-US" dirty="0" smtClean="0">
                <a:solidFill>
                  <a:schemeClr val="tx1"/>
                </a:solidFill>
              </a:rPr>
              <a:t>Holds and implements vision for GRSF</a:t>
            </a:r>
          </a:p>
          <a:p>
            <a:pPr lvl="1">
              <a:lnSpc>
                <a:spcPct val="150000"/>
              </a:lnSpc>
              <a:buFont typeface="Arial" panose="020B0604020202020204" pitchFamily="34" charset="0"/>
              <a:buChar char="•"/>
            </a:pPr>
            <a:r>
              <a:rPr lang="en-US" dirty="0" smtClean="0">
                <a:solidFill>
                  <a:schemeClr val="tx1"/>
                </a:solidFill>
              </a:rPr>
              <a:t>Is this FAO? With information sharing agreements &amp; partnerships? </a:t>
            </a:r>
          </a:p>
        </p:txBody>
      </p:sp>
    </p:spTree>
    <p:extLst>
      <p:ext uri="{BB962C8B-B14F-4D97-AF65-F5344CB8AC3E}">
        <p14:creationId xmlns:p14="http://schemas.microsoft.com/office/powerpoint/2010/main" val="321465799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63688" y="188640"/>
            <a:ext cx="6923112" cy="1143000"/>
          </a:xfrm>
        </p:spPr>
        <p:txBody>
          <a:bodyPr>
            <a:normAutofit/>
          </a:bodyPr>
          <a:lstStyle/>
          <a:p>
            <a:r>
              <a:rPr lang="en-US" dirty="0"/>
              <a:t>5</a:t>
            </a:r>
            <a:r>
              <a:rPr lang="en-US" dirty="0" smtClean="0"/>
              <a:t>. The ‘who’ of Governance</a:t>
            </a:r>
            <a:endParaRPr lang="en-GB" dirty="0"/>
          </a:p>
        </p:txBody>
      </p:sp>
      <p:sp>
        <p:nvSpPr>
          <p:cNvPr id="3" name="Content Placeholder 2"/>
          <p:cNvSpPr>
            <a:spLocks noGrp="1"/>
          </p:cNvSpPr>
          <p:nvPr>
            <p:ph sz="half" idx="1"/>
          </p:nvPr>
        </p:nvSpPr>
        <p:spPr>
          <a:xfrm>
            <a:off x="251520" y="1340768"/>
            <a:ext cx="8821557" cy="5328592"/>
          </a:xfrm>
        </p:spPr>
        <p:txBody>
          <a:bodyPr>
            <a:normAutofit/>
          </a:bodyPr>
          <a:lstStyle/>
          <a:p>
            <a:pPr>
              <a:lnSpc>
                <a:spcPct val="150000"/>
              </a:lnSpc>
            </a:pPr>
            <a:r>
              <a:rPr lang="en-GB" b="1" dirty="0" smtClean="0"/>
              <a:t> </a:t>
            </a:r>
            <a:r>
              <a:rPr lang="en-US" b="1" dirty="0"/>
              <a:t>Maintainer of standards</a:t>
            </a:r>
          </a:p>
          <a:p>
            <a:pPr lvl="1">
              <a:lnSpc>
                <a:spcPct val="150000"/>
              </a:lnSpc>
              <a:buFont typeface="Arial" panose="020B0604020202020204" pitchFamily="34" charset="0"/>
              <a:buChar char="•"/>
            </a:pPr>
            <a:r>
              <a:rPr lang="en-US" dirty="0" smtClean="0">
                <a:solidFill>
                  <a:schemeClr val="tx1"/>
                </a:solidFill>
              </a:rPr>
              <a:t>Review </a:t>
            </a:r>
            <a:r>
              <a:rPr lang="en-US" dirty="0">
                <a:solidFill>
                  <a:schemeClr val="tx1"/>
                </a:solidFill>
              </a:rPr>
              <a:t>application of a standard and make improvements when/where </a:t>
            </a:r>
            <a:r>
              <a:rPr lang="en-US" dirty="0" smtClean="0">
                <a:solidFill>
                  <a:schemeClr val="tx1"/>
                </a:solidFill>
              </a:rPr>
              <a:t>necessary</a:t>
            </a:r>
          </a:p>
          <a:p>
            <a:pPr lvl="1">
              <a:lnSpc>
                <a:spcPct val="150000"/>
              </a:lnSpc>
              <a:buFont typeface="Arial" panose="020B0604020202020204" pitchFamily="34" charset="0"/>
              <a:buChar char="•"/>
            </a:pPr>
            <a:r>
              <a:rPr lang="en-US" dirty="0" smtClean="0">
                <a:solidFill>
                  <a:schemeClr val="tx1"/>
                </a:solidFill>
              </a:rPr>
              <a:t>Ensure </a:t>
            </a:r>
            <a:r>
              <a:rPr lang="en-US" dirty="0">
                <a:solidFill>
                  <a:schemeClr val="tx1"/>
                </a:solidFill>
              </a:rPr>
              <a:t>processes are </a:t>
            </a:r>
            <a:r>
              <a:rPr lang="en-US" dirty="0" smtClean="0">
                <a:solidFill>
                  <a:schemeClr val="tx1"/>
                </a:solidFill>
              </a:rPr>
              <a:t>established/maintained </a:t>
            </a:r>
            <a:r>
              <a:rPr lang="en-US" dirty="0">
                <a:solidFill>
                  <a:schemeClr val="tx1"/>
                </a:solidFill>
              </a:rPr>
              <a:t>to keep viable standards supporting the </a:t>
            </a:r>
            <a:r>
              <a:rPr lang="en-US" dirty="0" smtClean="0">
                <a:solidFill>
                  <a:schemeClr val="tx1"/>
                </a:solidFill>
              </a:rPr>
              <a:t>GRSF</a:t>
            </a:r>
          </a:p>
          <a:p>
            <a:pPr lvl="1">
              <a:lnSpc>
                <a:spcPct val="150000"/>
              </a:lnSpc>
              <a:buFont typeface="Arial" panose="020B0604020202020204" pitchFamily="34" charset="0"/>
              <a:buChar char="•"/>
            </a:pPr>
            <a:r>
              <a:rPr lang="en-US" dirty="0" smtClean="0">
                <a:solidFill>
                  <a:schemeClr val="tx1"/>
                </a:solidFill>
              </a:rPr>
              <a:t>Who should this be?</a:t>
            </a:r>
          </a:p>
          <a:p>
            <a:pPr lvl="2">
              <a:lnSpc>
                <a:spcPct val="150000"/>
              </a:lnSpc>
              <a:buFont typeface="Arial" panose="020B0604020202020204" pitchFamily="34" charset="0"/>
              <a:buChar char="•"/>
            </a:pPr>
            <a:r>
              <a:rPr lang="en-US" dirty="0" smtClean="0">
                <a:solidFill>
                  <a:schemeClr val="accent1">
                    <a:lumMod val="75000"/>
                  </a:schemeClr>
                </a:solidFill>
              </a:rPr>
              <a:t>FAO</a:t>
            </a:r>
            <a:endParaRPr lang="en-US" dirty="0">
              <a:solidFill>
                <a:schemeClr val="accent1">
                  <a:lumMod val="75000"/>
                </a:schemeClr>
              </a:solidFill>
            </a:endParaRPr>
          </a:p>
          <a:p>
            <a:pPr lvl="2">
              <a:lnSpc>
                <a:spcPct val="150000"/>
              </a:lnSpc>
              <a:buFont typeface="Arial" panose="020B0604020202020204" pitchFamily="34" charset="0"/>
              <a:buChar char="•"/>
            </a:pPr>
            <a:r>
              <a:rPr lang="en-US" dirty="0" smtClean="0">
                <a:solidFill>
                  <a:schemeClr val="accent1">
                    <a:lumMod val="75000"/>
                  </a:schemeClr>
                </a:solidFill>
              </a:rPr>
              <a:t>FAO </a:t>
            </a:r>
            <a:r>
              <a:rPr lang="en-US" dirty="0">
                <a:solidFill>
                  <a:schemeClr val="accent1">
                    <a:lumMod val="75000"/>
                  </a:schemeClr>
                </a:solidFill>
              </a:rPr>
              <a:t>+ its data contributors (currently RAM Legacy and SFP)</a:t>
            </a:r>
          </a:p>
          <a:p>
            <a:pPr lvl="2">
              <a:lnSpc>
                <a:spcPct val="150000"/>
              </a:lnSpc>
              <a:buFont typeface="Arial" panose="020B0604020202020204" pitchFamily="34" charset="0"/>
              <a:buChar char="•"/>
            </a:pPr>
            <a:r>
              <a:rPr lang="en-US" dirty="0" smtClean="0">
                <a:solidFill>
                  <a:schemeClr val="accent1">
                    <a:lumMod val="75000"/>
                  </a:schemeClr>
                </a:solidFill>
              </a:rPr>
              <a:t>A </a:t>
            </a:r>
            <a:r>
              <a:rPr lang="en-US" dirty="0">
                <a:solidFill>
                  <a:schemeClr val="accent1">
                    <a:lumMod val="75000"/>
                  </a:schemeClr>
                </a:solidFill>
              </a:rPr>
              <a:t>technical advisory committee, including key </a:t>
            </a:r>
            <a:r>
              <a:rPr lang="en-US" dirty="0" smtClean="0">
                <a:solidFill>
                  <a:schemeClr val="accent1">
                    <a:lumMod val="75000"/>
                  </a:schemeClr>
                </a:solidFill>
              </a:rPr>
              <a:t>stakeholders</a:t>
            </a:r>
            <a:endParaRPr lang="en-US" dirty="0">
              <a:solidFill>
                <a:schemeClr val="accent1">
                  <a:lumMod val="75000"/>
                </a:schemeClr>
              </a:solidFill>
            </a:endParaRPr>
          </a:p>
        </p:txBody>
      </p:sp>
    </p:spTree>
    <p:extLst>
      <p:ext uri="{BB962C8B-B14F-4D97-AF65-F5344CB8AC3E}">
        <p14:creationId xmlns:p14="http://schemas.microsoft.com/office/powerpoint/2010/main" val="26154115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63688" y="188640"/>
            <a:ext cx="6923112" cy="1143000"/>
          </a:xfrm>
        </p:spPr>
        <p:txBody>
          <a:bodyPr>
            <a:normAutofit/>
          </a:bodyPr>
          <a:lstStyle/>
          <a:p>
            <a:r>
              <a:rPr lang="en-US" dirty="0"/>
              <a:t>5</a:t>
            </a:r>
            <a:r>
              <a:rPr lang="en-US" dirty="0" smtClean="0"/>
              <a:t>. The ‘who’ of Governance</a:t>
            </a:r>
            <a:endParaRPr lang="en-GB" dirty="0"/>
          </a:p>
        </p:txBody>
      </p:sp>
      <p:sp>
        <p:nvSpPr>
          <p:cNvPr id="3" name="Content Placeholder 2"/>
          <p:cNvSpPr>
            <a:spLocks noGrp="1"/>
          </p:cNvSpPr>
          <p:nvPr>
            <p:ph sz="half" idx="1"/>
          </p:nvPr>
        </p:nvSpPr>
        <p:spPr>
          <a:xfrm>
            <a:off x="251520" y="1340768"/>
            <a:ext cx="8821557" cy="5328592"/>
          </a:xfrm>
        </p:spPr>
        <p:txBody>
          <a:bodyPr>
            <a:normAutofit/>
          </a:bodyPr>
          <a:lstStyle/>
          <a:p>
            <a:pPr>
              <a:lnSpc>
                <a:spcPct val="150000"/>
              </a:lnSpc>
            </a:pPr>
            <a:r>
              <a:rPr lang="en-GB" b="1" dirty="0" smtClean="0"/>
              <a:t> </a:t>
            </a:r>
            <a:r>
              <a:rPr lang="en-US" b="1" dirty="0"/>
              <a:t>Maintainer of </a:t>
            </a:r>
            <a:r>
              <a:rPr lang="en-US" b="1" dirty="0" smtClean="0"/>
              <a:t>technology</a:t>
            </a:r>
            <a:endParaRPr lang="en-US" b="1" dirty="0"/>
          </a:p>
          <a:p>
            <a:pPr lvl="1">
              <a:lnSpc>
                <a:spcPct val="150000"/>
              </a:lnSpc>
              <a:buFont typeface="Arial" panose="020B0604020202020204" pitchFamily="34" charset="0"/>
              <a:buChar char="•"/>
            </a:pPr>
            <a:r>
              <a:rPr lang="en-US" dirty="0" smtClean="0">
                <a:solidFill>
                  <a:schemeClr val="tx1"/>
                </a:solidFill>
              </a:rPr>
              <a:t>Technology developed by CNR/Forth </a:t>
            </a:r>
            <a:r>
              <a:rPr lang="en-US" dirty="0">
                <a:solidFill>
                  <a:schemeClr val="tx1"/>
                </a:solidFill>
              </a:rPr>
              <a:t>on the </a:t>
            </a:r>
            <a:r>
              <a:rPr lang="en-US" dirty="0" err="1">
                <a:solidFill>
                  <a:schemeClr val="tx1"/>
                </a:solidFill>
              </a:rPr>
              <a:t>iMarine</a:t>
            </a:r>
            <a:r>
              <a:rPr lang="en-US" dirty="0">
                <a:solidFill>
                  <a:schemeClr val="tx1"/>
                </a:solidFill>
              </a:rPr>
              <a:t> D4Science </a:t>
            </a:r>
            <a:r>
              <a:rPr lang="en-US" dirty="0" smtClean="0">
                <a:solidFill>
                  <a:schemeClr val="tx1"/>
                </a:solidFill>
              </a:rPr>
              <a:t>platform</a:t>
            </a:r>
          </a:p>
          <a:p>
            <a:pPr lvl="1">
              <a:lnSpc>
                <a:spcPct val="150000"/>
              </a:lnSpc>
              <a:buFont typeface="Arial" panose="020B0604020202020204" pitchFamily="34" charset="0"/>
              <a:buChar char="•"/>
            </a:pPr>
            <a:r>
              <a:rPr lang="en-US" dirty="0">
                <a:solidFill>
                  <a:schemeClr val="tx1"/>
                </a:solidFill>
              </a:rPr>
              <a:t>Forth has granted </a:t>
            </a:r>
            <a:r>
              <a:rPr lang="en-US" dirty="0" smtClean="0">
                <a:solidFill>
                  <a:schemeClr val="tx1"/>
                </a:solidFill>
              </a:rPr>
              <a:t>use </a:t>
            </a:r>
            <a:r>
              <a:rPr lang="en-US" dirty="0">
                <a:solidFill>
                  <a:schemeClr val="tx1"/>
                </a:solidFill>
              </a:rPr>
              <a:t>of the software “</a:t>
            </a:r>
            <a:r>
              <a:rPr lang="en-US" dirty="0" err="1">
                <a:solidFill>
                  <a:schemeClr val="tx1"/>
                </a:solidFill>
              </a:rPr>
              <a:t>MatWare</a:t>
            </a:r>
            <a:r>
              <a:rPr lang="en-US" dirty="0">
                <a:solidFill>
                  <a:schemeClr val="tx1"/>
                </a:solidFill>
              </a:rPr>
              <a:t>” </a:t>
            </a:r>
            <a:r>
              <a:rPr lang="en-US" dirty="0" smtClean="0">
                <a:solidFill>
                  <a:schemeClr val="tx1"/>
                </a:solidFill>
              </a:rPr>
              <a:t>to operate the GRSF VRE until </a:t>
            </a:r>
            <a:r>
              <a:rPr lang="en-US" dirty="0">
                <a:solidFill>
                  <a:schemeClr val="tx1"/>
                </a:solidFill>
              </a:rPr>
              <a:t>01/March/2020 </a:t>
            </a:r>
            <a:endParaRPr lang="en-US" dirty="0" smtClean="0">
              <a:solidFill>
                <a:schemeClr val="tx1"/>
              </a:solidFill>
            </a:endParaRPr>
          </a:p>
          <a:p>
            <a:pPr lvl="1">
              <a:lnSpc>
                <a:spcPct val="150000"/>
              </a:lnSpc>
              <a:buFont typeface="Arial" panose="020B0604020202020204" pitchFamily="34" charset="0"/>
              <a:buChar char="•"/>
            </a:pPr>
            <a:r>
              <a:rPr lang="en-US" dirty="0" smtClean="0">
                <a:solidFill>
                  <a:schemeClr val="tx1"/>
                </a:solidFill>
              </a:rPr>
              <a:t>CNR-FAO MOU already in place for that time for CNR to serve this role for the medium-term</a:t>
            </a:r>
          </a:p>
        </p:txBody>
      </p:sp>
    </p:spTree>
    <p:extLst>
      <p:ext uri="{BB962C8B-B14F-4D97-AF65-F5344CB8AC3E}">
        <p14:creationId xmlns:p14="http://schemas.microsoft.com/office/powerpoint/2010/main" val="270433018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63688" y="188640"/>
            <a:ext cx="6923112" cy="1143000"/>
          </a:xfrm>
        </p:spPr>
        <p:txBody>
          <a:bodyPr>
            <a:normAutofit/>
          </a:bodyPr>
          <a:lstStyle/>
          <a:p>
            <a:r>
              <a:rPr lang="en-US" dirty="0"/>
              <a:t>5</a:t>
            </a:r>
            <a:r>
              <a:rPr lang="en-US" dirty="0" smtClean="0"/>
              <a:t>. The ‘who’ of Governance</a:t>
            </a:r>
            <a:endParaRPr lang="en-GB" dirty="0"/>
          </a:p>
        </p:txBody>
      </p:sp>
      <p:sp>
        <p:nvSpPr>
          <p:cNvPr id="3" name="Content Placeholder 2"/>
          <p:cNvSpPr>
            <a:spLocks noGrp="1"/>
          </p:cNvSpPr>
          <p:nvPr>
            <p:ph sz="half" idx="1"/>
          </p:nvPr>
        </p:nvSpPr>
        <p:spPr>
          <a:xfrm>
            <a:off x="251520" y="1340768"/>
            <a:ext cx="8821557" cy="5328592"/>
          </a:xfrm>
        </p:spPr>
        <p:txBody>
          <a:bodyPr>
            <a:normAutofit/>
          </a:bodyPr>
          <a:lstStyle/>
          <a:p>
            <a:pPr>
              <a:lnSpc>
                <a:spcPct val="150000"/>
              </a:lnSpc>
            </a:pPr>
            <a:r>
              <a:rPr lang="en-GB" b="1" dirty="0" smtClean="0"/>
              <a:t> </a:t>
            </a:r>
            <a:r>
              <a:rPr lang="en-US" b="1" dirty="0"/>
              <a:t>Maintainer of </a:t>
            </a:r>
            <a:r>
              <a:rPr lang="en-US" b="1" dirty="0" smtClean="0"/>
              <a:t>content</a:t>
            </a:r>
            <a:endParaRPr lang="en-US" b="1" dirty="0"/>
          </a:p>
          <a:p>
            <a:pPr lvl="1">
              <a:lnSpc>
                <a:spcPct val="150000"/>
              </a:lnSpc>
              <a:buFont typeface="Arial" panose="020B0604020202020204" pitchFamily="34" charset="0"/>
              <a:buChar char="•"/>
            </a:pPr>
            <a:r>
              <a:rPr lang="en-US" dirty="0" smtClean="0">
                <a:solidFill>
                  <a:schemeClr val="tx1"/>
                </a:solidFill>
              </a:rPr>
              <a:t>Sources of </a:t>
            </a:r>
            <a:r>
              <a:rPr lang="en-US" dirty="0">
                <a:solidFill>
                  <a:schemeClr val="tx1"/>
                </a:solidFill>
              </a:rPr>
              <a:t>info commit to </a:t>
            </a:r>
            <a:r>
              <a:rPr lang="en-US" dirty="0" smtClean="0">
                <a:solidFill>
                  <a:schemeClr val="tx1"/>
                </a:solidFill>
              </a:rPr>
              <a:t>maintain </a:t>
            </a:r>
            <a:r>
              <a:rPr lang="en-US" dirty="0">
                <a:solidFill>
                  <a:schemeClr val="tx1"/>
                </a:solidFill>
              </a:rPr>
              <a:t>the data flow </a:t>
            </a:r>
            <a:r>
              <a:rPr lang="en-US" dirty="0" smtClean="0">
                <a:solidFill>
                  <a:schemeClr val="tx1"/>
                </a:solidFill>
              </a:rPr>
              <a:t>(as </a:t>
            </a:r>
            <a:r>
              <a:rPr lang="en-US" dirty="0">
                <a:solidFill>
                  <a:schemeClr val="tx1"/>
                </a:solidFill>
              </a:rPr>
              <a:t>per agreed </a:t>
            </a:r>
            <a:r>
              <a:rPr lang="en-US" dirty="0" smtClean="0">
                <a:solidFill>
                  <a:schemeClr val="tx1"/>
                </a:solidFill>
              </a:rPr>
              <a:t>protocols) and data-sharing </a:t>
            </a:r>
            <a:r>
              <a:rPr lang="en-US" dirty="0">
                <a:solidFill>
                  <a:schemeClr val="tx1"/>
                </a:solidFill>
              </a:rPr>
              <a:t>artifacts (master data, mappings, ontologies</a:t>
            </a:r>
            <a:r>
              <a:rPr lang="en-US" dirty="0" smtClean="0">
                <a:solidFill>
                  <a:schemeClr val="tx1"/>
                </a:solidFill>
              </a:rPr>
              <a:t>)</a:t>
            </a:r>
          </a:p>
          <a:p>
            <a:pPr lvl="1">
              <a:lnSpc>
                <a:spcPct val="150000"/>
              </a:lnSpc>
              <a:buFont typeface="Arial" panose="020B0604020202020204" pitchFamily="34" charset="0"/>
              <a:buChar char="•"/>
            </a:pPr>
            <a:r>
              <a:rPr lang="en-US" dirty="0" smtClean="0">
                <a:solidFill>
                  <a:schemeClr val="tx1"/>
                </a:solidFill>
              </a:rPr>
              <a:t>Options for going forward:</a:t>
            </a:r>
          </a:p>
          <a:p>
            <a:pPr lvl="2">
              <a:lnSpc>
                <a:spcPct val="150000"/>
              </a:lnSpc>
              <a:buFont typeface="Arial" panose="020B0604020202020204" pitchFamily="34" charset="0"/>
              <a:buChar char="•"/>
            </a:pPr>
            <a:r>
              <a:rPr lang="en-US" sz="1800" dirty="0">
                <a:solidFill>
                  <a:schemeClr val="accent1">
                    <a:lumMod val="75000"/>
                  </a:schemeClr>
                </a:solidFill>
              </a:rPr>
              <a:t>The existing three entities </a:t>
            </a:r>
            <a:r>
              <a:rPr lang="en-US" sz="1800" dirty="0" smtClean="0">
                <a:solidFill>
                  <a:schemeClr val="accent1">
                    <a:lumMod val="75000"/>
                  </a:schemeClr>
                </a:solidFill>
              </a:rPr>
              <a:t>(FAO/RAM/SFP) share </a:t>
            </a:r>
            <a:r>
              <a:rPr lang="en-US" sz="1800" dirty="0">
                <a:solidFill>
                  <a:schemeClr val="accent1">
                    <a:lumMod val="75000"/>
                  </a:schemeClr>
                </a:solidFill>
              </a:rPr>
              <a:t>this role</a:t>
            </a:r>
          </a:p>
          <a:p>
            <a:pPr lvl="2">
              <a:lnSpc>
                <a:spcPct val="150000"/>
              </a:lnSpc>
              <a:buFont typeface="Arial" panose="020B0604020202020204" pitchFamily="34" charset="0"/>
              <a:buChar char="•"/>
            </a:pPr>
            <a:r>
              <a:rPr lang="en-US" sz="1800" dirty="0">
                <a:solidFill>
                  <a:schemeClr val="accent1">
                    <a:lumMod val="75000"/>
                  </a:schemeClr>
                </a:solidFill>
              </a:rPr>
              <a:t>Additional stakeholders soon join the three entities (e.g., to help with quality control, usability)</a:t>
            </a:r>
          </a:p>
          <a:p>
            <a:pPr lvl="2">
              <a:lnSpc>
                <a:spcPct val="150000"/>
              </a:lnSpc>
              <a:buFont typeface="Arial" panose="020B0604020202020204" pitchFamily="34" charset="0"/>
              <a:buChar char="•"/>
            </a:pPr>
            <a:r>
              <a:rPr lang="en-US" sz="1800" dirty="0">
                <a:solidFill>
                  <a:schemeClr val="accent1">
                    <a:lumMod val="75000"/>
                  </a:schemeClr>
                </a:solidFill>
              </a:rPr>
              <a:t>Additional entities are only added if/when they too contribute content to the GRSF</a:t>
            </a:r>
          </a:p>
          <a:p>
            <a:pPr lvl="1">
              <a:lnSpc>
                <a:spcPct val="150000"/>
              </a:lnSpc>
              <a:buFont typeface="Arial" panose="020B0604020202020204" pitchFamily="34" charset="0"/>
              <a:buChar char="•"/>
            </a:pPr>
            <a:endParaRPr lang="en-US" dirty="0">
              <a:solidFill>
                <a:schemeClr val="tx1"/>
              </a:solidFill>
            </a:endParaRPr>
          </a:p>
          <a:p>
            <a:pPr lvl="1">
              <a:lnSpc>
                <a:spcPct val="150000"/>
              </a:lnSpc>
              <a:buFont typeface="Arial" panose="020B0604020202020204" pitchFamily="34" charset="0"/>
              <a:buChar char="•"/>
            </a:pPr>
            <a:endParaRPr lang="en-US" dirty="0" smtClean="0">
              <a:solidFill>
                <a:schemeClr val="tx1"/>
              </a:solidFill>
            </a:endParaRPr>
          </a:p>
        </p:txBody>
      </p:sp>
    </p:spTree>
    <p:extLst>
      <p:ext uri="{BB962C8B-B14F-4D97-AF65-F5344CB8AC3E}">
        <p14:creationId xmlns:p14="http://schemas.microsoft.com/office/powerpoint/2010/main" val="165466162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63688" y="188640"/>
            <a:ext cx="6923112" cy="1143000"/>
          </a:xfrm>
        </p:spPr>
        <p:txBody>
          <a:bodyPr>
            <a:normAutofit/>
          </a:bodyPr>
          <a:lstStyle/>
          <a:p>
            <a:r>
              <a:rPr lang="en-US" dirty="0"/>
              <a:t>5</a:t>
            </a:r>
            <a:r>
              <a:rPr lang="en-US" dirty="0" smtClean="0"/>
              <a:t>. The ‘who’ of Governance</a:t>
            </a:r>
            <a:endParaRPr lang="en-GB" dirty="0"/>
          </a:p>
        </p:txBody>
      </p:sp>
      <p:sp>
        <p:nvSpPr>
          <p:cNvPr id="3" name="Content Placeholder 2"/>
          <p:cNvSpPr>
            <a:spLocks noGrp="1"/>
          </p:cNvSpPr>
          <p:nvPr>
            <p:ph sz="half" idx="1"/>
          </p:nvPr>
        </p:nvSpPr>
        <p:spPr>
          <a:xfrm>
            <a:off x="251520" y="1340768"/>
            <a:ext cx="8821557" cy="5328592"/>
          </a:xfrm>
        </p:spPr>
        <p:txBody>
          <a:bodyPr>
            <a:normAutofit/>
          </a:bodyPr>
          <a:lstStyle/>
          <a:p>
            <a:pPr>
              <a:lnSpc>
                <a:spcPct val="150000"/>
              </a:lnSpc>
            </a:pPr>
            <a:r>
              <a:rPr lang="en-GB" b="1" dirty="0" smtClean="0"/>
              <a:t> </a:t>
            </a:r>
            <a:r>
              <a:rPr lang="en-US" b="1" dirty="0"/>
              <a:t>GRSF </a:t>
            </a:r>
            <a:r>
              <a:rPr lang="en-US" b="1" dirty="0" smtClean="0"/>
              <a:t>Secretariat</a:t>
            </a:r>
          </a:p>
          <a:p>
            <a:pPr lvl="1">
              <a:lnSpc>
                <a:spcPct val="150000"/>
              </a:lnSpc>
              <a:buFont typeface="Arial" panose="020B0604020202020204" pitchFamily="34" charset="0"/>
              <a:buChar char="•"/>
            </a:pPr>
            <a:r>
              <a:rPr lang="en-US" dirty="0" smtClean="0">
                <a:solidFill>
                  <a:schemeClr val="tx1"/>
                </a:solidFill>
              </a:rPr>
              <a:t>Set </a:t>
            </a:r>
            <a:r>
              <a:rPr lang="en-US" dirty="0">
                <a:solidFill>
                  <a:schemeClr val="tx1"/>
                </a:solidFill>
              </a:rPr>
              <a:t>agendas for the </a:t>
            </a:r>
            <a:r>
              <a:rPr lang="en-US" dirty="0" smtClean="0">
                <a:solidFill>
                  <a:schemeClr val="tx1"/>
                </a:solidFill>
              </a:rPr>
              <a:t>roles/groups </a:t>
            </a:r>
            <a:r>
              <a:rPr lang="en-US" dirty="0">
                <a:solidFill>
                  <a:schemeClr val="tx1"/>
                </a:solidFill>
              </a:rPr>
              <a:t>above to hold discussions and make </a:t>
            </a:r>
            <a:r>
              <a:rPr lang="en-US" dirty="0" smtClean="0">
                <a:solidFill>
                  <a:schemeClr val="tx1"/>
                </a:solidFill>
              </a:rPr>
              <a:t>decisions</a:t>
            </a:r>
          </a:p>
          <a:p>
            <a:pPr lvl="1">
              <a:lnSpc>
                <a:spcPct val="150000"/>
              </a:lnSpc>
              <a:buFont typeface="Arial" panose="020B0604020202020204" pitchFamily="34" charset="0"/>
              <a:buChar char="•"/>
            </a:pPr>
            <a:r>
              <a:rPr lang="en-US" dirty="0" smtClean="0">
                <a:solidFill>
                  <a:schemeClr val="tx1"/>
                </a:solidFill>
              </a:rPr>
              <a:t>Implement </a:t>
            </a:r>
            <a:r>
              <a:rPr lang="en-US" dirty="0">
                <a:solidFill>
                  <a:schemeClr val="tx1"/>
                </a:solidFill>
              </a:rPr>
              <a:t>decisions made and monitoring </a:t>
            </a:r>
            <a:r>
              <a:rPr lang="en-US" dirty="0" smtClean="0">
                <a:solidFill>
                  <a:schemeClr val="tx1"/>
                </a:solidFill>
              </a:rPr>
              <a:t>progress</a:t>
            </a:r>
          </a:p>
          <a:p>
            <a:pPr lvl="1">
              <a:lnSpc>
                <a:spcPct val="150000"/>
              </a:lnSpc>
              <a:buFont typeface="Arial" panose="020B0604020202020204" pitchFamily="34" charset="0"/>
              <a:buChar char="•"/>
            </a:pPr>
            <a:r>
              <a:rPr lang="en-US" dirty="0" smtClean="0">
                <a:solidFill>
                  <a:schemeClr val="tx1"/>
                </a:solidFill>
              </a:rPr>
              <a:t>Options for going forward:</a:t>
            </a:r>
          </a:p>
          <a:p>
            <a:pPr lvl="2">
              <a:lnSpc>
                <a:spcPct val="150000"/>
              </a:lnSpc>
              <a:buFont typeface="Arial" panose="020B0604020202020204" pitchFamily="34" charset="0"/>
              <a:buChar char="•"/>
            </a:pPr>
            <a:r>
              <a:rPr lang="en-US" sz="1800" dirty="0" smtClean="0">
                <a:solidFill>
                  <a:schemeClr val="accent1">
                    <a:lumMod val="75000"/>
                  </a:schemeClr>
                </a:solidFill>
              </a:rPr>
              <a:t>The </a:t>
            </a:r>
            <a:r>
              <a:rPr lang="en-US" sz="1800" dirty="0">
                <a:solidFill>
                  <a:schemeClr val="accent1">
                    <a:lumMod val="75000"/>
                  </a:schemeClr>
                </a:solidFill>
              </a:rPr>
              <a:t>current team at FAO in this role</a:t>
            </a:r>
          </a:p>
          <a:p>
            <a:pPr lvl="2">
              <a:lnSpc>
                <a:spcPct val="150000"/>
              </a:lnSpc>
              <a:buFont typeface="Arial" panose="020B0604020202020204" pitchFamily="34" charset="0"/>
              <a:buChar char="•"/>
            </a:pPr>
            <a:r>
              <a:rPr lang="en-US" sz="1800" dirty="0" smtClean="0">
                <a:solidFill>
                  <a:schemeClr val="accent1">
                    <a:lumMod val="75000"/>
                  </a:schemeClr>
                </a:solidFill>
              </a:rPr>
              <a:t>A </a:t>
            </a:r>
            <a:r>
              <a:rPr lang="en-US" sz="1800" dirty="0">
                <a:solidFill>
                  <a:schemeClr val="accent1">
                    <a:lumMod val="75000"/>
                  </a:schemeClr>
                </a:solidFill>
              </a:rPr>
              <a:t>different/modified team at FAO</a:t>
            </a:r>
          </a:p>
          <a:p>
            <a:pPr lvl="2">
              <a:lnSpc>
                <a:spcPct val="150000"/>
              </a:lnSpc>
              <a:buFont typeface="Arial" panose="020B0604020202020204" pitchFamily="34" charset="0"/>
              <a:buChar char="•"/>
            </a:pPr>
            <a:r>
              <a:rPr lang="en-US" sz="1800" dirty="0" smtClean="0">
                <a:solidFill>
                  <a:schemeClr val="accent1">
                    <a:lumMod val="75000"/>
                  </a:schemeClr>
                </a:solidFill>
              </a:rPr>
              <a:t>FAO </a:t>
            </a:r>
            <a:r>
              <a:rPr lang="en-US" sz="1800" dirty="0">
                <a:solidFill>
                  <a:schemeClr val="accent1">
                    <a:lumMod val="75000"/>
                  </a:schemeClr>
                </a:solidFill>
              </a:rPr>
              <a:t>+ its data contributors (currently RAM Legacy and SFP)</a:t>
            </a:r>
          </a:p>
          <a:p>
            <a:pPr lvl="2">
              <a:lnSpc>
                <a:spcPct val="150000"/>
              </a:lnSpc>
              <a:buFont typeface="Arial" panose="020B0604020202020204" pitchFamily="34" charset="0"/>
              <a:buChar char="•"/>
            </a:pPr>
            <a:r>
              <a:rPr lang="en-US" sz="1800" dirty="0" smtClean="0">
                <a:solidFill>
                  <a:schemeClr val="accent1">
                    <a:lumMod val="75000"/>
                  </a:schemeClr>
                </a:solidFill>
              </a:rPr>
              <a:t>A </a:t>
            </a:r>
            <a:r>
              <a:rPr lang="en-US" sz="1800" dirty="0">
                <a:solidFill>
                  <a:schemeClr val="accent1">
                    <a:lumMod val="75000"/>
                  </a:schemeClr>
                </a:solidFill>
              </a:rPr>
              <a:t>yet-to-be-identified entity</a:t>
            </a:r>
          </a:p>
          <a:p>
            <a:pPr lvl="1">
              <a:lnSpc>
                <a:spcPct val="150000"/>
              </a:lnSpc>
              <a:buFont typeface="Arial" panose="020B0604020202020204" pitchFamily="34" charset="0"/>
              <a:buChar char="•"/>
            </a:pPr>
            <a:endParaRPr lang="en-US" dirty="0">
              <a:solidFill>
                <a:schemeClr val="tx1"/>
              </a:solidFill>
            </a:endParaRPr>
          </a:p>
          <a:p>
            <a:pPr lvl="1">
              <a:lnSpc>
                <a:spcPct val="150000"/>
              </a:lnSpc>
              <a:buFont typeface="Arial" panose="020B0604020202020204" pitchFamily="34" charset="0"/>
              <a:buChar char="•"/>
            </a:pPr>
            <a:endParaRPr lang="en-US" dirty="0" smtClean="0">
              <a:solidFill>
                <a:schemeClr val="tx1"/>
              </a:solidFill>
            </a:endParaRPr>
          </a:p>
        </p:txBody>
      </p:sp>
    </p:spTree>
    <p:extLst>
      <p:ext uri="{BB962C8B-B14F-4D97-AF65-F5344CB8AC3E}">
        <p14:creationId xmlns:p14="http://schemas.microsoft.com/office/powerpoint/2010/main" val="47526733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63688" y="188640"/>
            <a:ext cx="6923112" cy="1143000"/>
          </a:xfrm>
        </p:spPr>
        <p:txBody>
          <a:bodyPr>
            <a:normAutofit/>
          </a:bodyPr>
          <a:lstStyle/>
          <a:p>
            <a:r>
              <a:rPr lang="en-US" dirty="0"/>
              <a:t>5</a:t>
            </a:r>
            <a:r>
              <a:rPr lang="en-US" dirty="0" smtClean="0"/>
              <a:t>. The ‘who’ of Governance</a:t>
            </a:r>
            <a:endParaRPr lang="en-GB" dirty="0"/>
          </a:p>
        </p:txBody>
      </p:sp>
      <p:sp>
        <p:nvSpPr>
          <p:cNvPr id="3" name="Content Placeholder 2"/>
          <p:cNvSpPr>
            <a:spLocks noGrp="1"/>
          </p:cNvSpPr>
          <p:nvPr>
            <p:ph sz="half" idx="1"/>
          </p:nvPr>
        </p:nvSpPr>
        <p:spPr>
          <a:xfrm>
            <a:off x="251520" y="1340768"/>
            <a:ext cx="8821557" cy="5328592"/>
          </a:xfrm>
        </p:spPr>
        <p:txBody>
          <a:bodyPr>
            <a:normAutofit/>
          </a:bodyPr>
          <a:lstStyle/>
          <a:p>
            <a:pPr>
              <a:lnSpc>
                <a:spcPct val="150000"/>
              </a:lnSpc>
            </a:pPr>
            <a:r>
              <a:rPr lang="en-GB" b="1" dirty="0" smtClean="0"/>
              <a:t> </a:t>
            </a:r>
            <a:r>
              <a:rPr lang="en-US" b="1" dirty="0" smtClean="0"/>
              <a:t>Other roles?</a:t>
            </a:r>
            <a:endParaRPr lang="en-US" b="1" dirty="0"/>
          </a:p>
          <a:p>
            <a:pPr lvl="1">
              <a:lnSpc>
                <a:spcPct val="150000"/>
              </a:lnSpc>
              <a:buFont typeface="Arial" panose="020B0604020202020204" pitchFamily="34" charset="0"/>
              <a:buChar char="•"/>
            </a:pPr>
            <a:r>
              <a:rPr lang="en-US" dirty="0" smtClean="0">
                <a:solidFill>
                  <a:schemeClr val="tx1"/>
                </a:solidFill>
              </a:rPr>
              <a:t>IT integrator of content</a:t>
            </a:r>
          </a:p>
          <a:p>
            <a:pPr lvl="1">
              <a:lnSpc>
                <a:spcPct val="150000"/>
              </a:lnSpc>
              <a:buFont typeface="Arial" panose="020B0604020202020204" pitchFamily="34" charset="0"/>
              <a:buChar char="•"/>
            </a:pPr>
            <a:r>
              <a:rPr lang="en-US" dirty="0" smtClean="0">
                <a:solidFill>
                  <a:schemeClr val="tx1"/>
                </a:solidFill>
              </a:rPr>
              <a:t>Publisher </a:t>
            </a:r>
            <a:r>
              <a:rPr lang="en-US" dirty="0">
                <a:solidFill>
                  <a:schemeClr val="tx1"/>
                </a:solidFill>
              </a:rPr>
              <a:t>of Unique Identifiers, who exerts the publishing and quality control </a:t>
            </a:r>
            <a:r>
              <a:rPr lang="en-US" dirty="0" smtClean="0">
                <a:solidFill>
                  <a:schemeClr val="tx1"/>
                </a:solidFill>
              </a:rPr>
              <a:t>role</a:t>
            </a:r>
          </a:p>
          <a:p>
            <a:pPr lvl="1">
              <a:lnSpc>
                <a:spcPct val="150000"/>
              </a:lnSpc>
              <a:buFont typeface="Arial" panose="020B0604020202020204" pitchFamily="34" charset="0"/>
              <a:buChar char="•"/>
            </a:pPr>
            <a:r>
              <a:rPr lang="en-US" dirty="0" smtClean="0">
                <a:solidFill>
                  <a:schemeClr val="tx1"/>
                </a:solidFill>
              </a:rPr>
              <a:t>??</a:t>
            </a:r>
            <a:endParaRPr lang="en-US" dirty="0">
              <a:solidFill>
                <a:schemeClr val="tx1"/>
              </a:solidFill>
            </a:endParaRPr>
          </a:p>
          <a:p>
            <a:pPr lvl="1">
              <a:lnSpc>
                <a:spcPct val="150000"/>
              </a:lnSpc>
              <a:buFont typeface="Arial" panose="020B0604020202020204" pitchFamily="34" charset="0"/>
              <a:buChar char="•"/>
            </a:pPr>
            <a:endParaRPr lang="en-US" dirty="0" smtClean="0">
              <a:solidFill>
                <a:schemeClr val="tx1"/>
              </a:solidFill>
            </a:endParaRPr>
          </a:p>
        </p:txBody>
      </p:sp>
    </p:spTree>
    <p:extLst>
      <p:ext uri="{BB962C8B-B14F-4D97-AF65-F5344CB8AC3E}">
        <p14:creationId xmlns:p14="http://schemas.microsoft.com/office/powerpoint/2010/main" val="47526733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63688" y="188640"/>
            <a:ext cx="6923112" cy="1143000"/>
          </a:xfrm>
        </p:spPr>
        <p:txBody>
          <a:bodyPr>
            <a:normAutofit/>
          </a:bodyPr>
          <a:lstStyle/>
          <a:p>
            <a:r>
              <a:rPr lang="en-US" dirty="0" smtClean="0"/>
              <a:t>6. Sustainability models</a:t>
            </a:r>
            <a:endParaRPr lang="en-GB" dirty="0"/>
          </a:p>
        </p:txBody>
      </p:sp>
      <p:sp>
        <p:nvSpPr>
          <p:cNvPr id="3" name="Content Placeholder 2"/>
          <p:cNvSpPr>
            <a:spLocks noGrp="1"/>
          </p:cNvSpPr>
          <p:nvPr>
            <p:ph sz="half" idx="1"/>
          </p:nvPr>
        </p:nvSpPr>
        <p:spPr>
          <a:xfrm>
            <a:off x="251520" y="1340768"/>
            <a:ext cx="8821557" cy="5328592"/>
          </a:xfrm>
        </p:spPr>
        <p:txBody>
          <a:bodyPr>
            <a:normAutofit/>
          </a:bodyPr>
          <a:lstStyle/>
          <a:p>
            <a:pPr>
              <a:lnSpc>
                <a:spcPct val="150000"/>
              </a:lnSpc>
            </a:pPr>
            <a:r>
              <a:rPr lang="en-GB" b="1" dirty="0" smtClean="0"/>
              <a:t> </a:t>
            </a:r>
            <a:r>
              <a:rPr lang="en-US" b="1" dirty="0" smtClean="0"/>
              <a:t>Overview</a:t>
            </a:r>
            <a:endParaRPr lang="en-US" b="1" dirty="0"/>
          </a:p>
          <a:p>
            <a:pPr lvl="1">
              <a:lnSpc>
                <a:spcPct val="150000"/>
              </a:lnSpc>
              <a:buFont typeface="Arial" panose="020B0604020202020204" pitchFamily="34" charset="0"/>
              <a:buChar char="•"/>
            </a:pPr>
            <a:r>
              <a:rPr lang="en-US" dirty="0" smtClean="0">
                <a:solidFill>
                  <a:schemeClr val="tx1"/>
                </a:solidFill>
              </a:rPr>
              <a:t>GRSF could provide many different services</a:t>
            </a:r>
          </a:p>
          <a:p>
            <a:pPr lvl="1">
              <a:lnSpc>
                <a:spcPct val="150000"/>
              </a:lnSpc>
              <a:buFont typeface="Arial" panose="020B0604020202020204" pitchFamily="34" charset="0"/>
              <a:buChar char="•"/>
            </a:pPr>
            <a:r>
              <a:rPr lang="en-US" dirty="0" smtClean="0">
                <a:solidFill>
                  <a:schemeClr val="tx1"/>
                </a:solidFill>
              </a:rPr>
              <a:t>Focus today on services for the seafood industry and service companies (e.g., traceability/technology)</a:t>
            </a:r>
          </a:p>
          <a:p>
            <a:pPr lvl="1">
              <a:lnSpc>
                <a:spcPct val="150000"/>
              </a:lnSpc>
              <a:buFont typeface="Arial" panose="020B0604020202020204" pitchFamily="34" charset="0"/>
              <a:buChar char="•"/>
            </a:pPr>
            <a:r>
              <a:rPr lang="en-US" dirty="0" smtClean="0">
                <a:solidFill>
                  <a:schemeClr val="tx1"/>
                </a:solidFill>
              </a:rPr>
              <a:t>Services include:</a:t>
            </a:r>
          </a:p>
          <a:p>
            <a:pPr lvl="2">
              <a:lnSpc>
                <a:spcPct val="150000"/>
              </a:lnSpc>
              <a:buFont typeface="Arial" panose="020B0604020202020204" pitchFamily="34" charset="0"/>
              <a:buChar char="•"/>
            </a:pPr>
            <a:r>
              <a:rPr lang="en-US" dirty="0">
                <a:solidFill>
                  <a:schemeClr val="accent1">
                    <a:lumMod val="75000"/>
                  </a:schemeClr>
                </a:solidFill>
              </a:rPr>
              <a:t>Validating that a stock/fishery exists; and </a:t>
            </a:r>
          </a:p>
          <a:p>
            <a:pPr lvl="2">
              <a:lnSpc>
                <a:spcPct val="150000"/>
              </a:lnSpc>
              <a:buFont typeface="Arial" panose="020B0604020202020204" pitchFamily="34" charset="0"/>
              <a:buChar char="•"/>
            </a:pPr>
            <a:r>
              <a:rPr lang="en-US" dirty="0">
                <a:solidFill>
                  <a:schemeClr val="accent1">
                    <a:lumMod val="75000"/>
                  </a:schemeClr>
                </a:solidFill>
              </a:rPr>
              <a:t>Providing a unique ID code (e.g., machine readable) that results from a global standard</a:t>
            </a:r>
          </a:p>
        </p:txBody>
      </p:sp>
    </p:spTree>
    <p:extLst>
      <p:ext uri="{BB962C8B-B14F-4D97-AF65-F5344CB8AC3E}">
        <p14:creationId xmlns:p14="http://schemas.microsoft.com/office/powerpoint/2010/main" val="19184263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63688" y="188640"/>
            <a:ext cx="6923112" cy="1143000"/>
          </a:xfrm>
        </p:spPr>
        <p:txBody>
          <a:bodyPr>
            <a:normAutofit/>
          </a:bodyPr>
          <a:lstStyle/>
          <a:p>
            <a:r>
              <a:rPr lang="en-US" dirty="0" smtClean="0"/>
              <a:t>6. Sustainability models</a:t>
            </a:r>
            <a:endParaRPr lang="en-GB" dirty="0"/>
          </a:p>
        </p:txBody>
      </p:sp>
      <p:sp>
        <p:nvSpPr>
          <p:cNvPr id="3" name="Content Placeholder 2"/>
          <p:cNvSpPr>
            <a:spLocks noGrp="1"/>
          </p:cNvSpPr>
          <p:nvPr>
            <p:ph sz="half" idx="1"/>
          </p:nvPr>
        </p:nvSpPr>
        <p:spPr>
          <a:xfrm>
            <a:off x="251520" y="1340768"/>
            <a:ext cx="8821557" cy="5328592"/>
          </a:xfrm>
        </p:spPr>
        <p:txBody>
          <a:bodyPr>
            <a:normAutofit/>
          </a:bodyPr>
          <a:lstStyle/>
          <a:p>
            <a:pPr>
              <a:lnSpc>
                <a:spcPct val="150000"/>
              </a:lnSpc>
            </a:pPr>
            <a:r>
              <a:rPr lang="en-GB" b="1" dirty="0" smtClean="0"/>
              <a:t> </a:t>
            </a:r>
            <a:r>
              <a:rPr lang="en-US" b="1" dirty="0" smtClean="0"/>
              <a:t>Value of these services</a:t>
            </a:r>
            <a:endParaRPr lang="en-US" b="1" dirty="0"/>
          </a:p>
          <a:p>
            <a:pPr lvl="1">
              <a:lnSpc>
                <a:spcPct val="150000"/>
              </a:lnSpc>
              <a:buFont typeface="Arial" panose="020B0604020202020204" pitchFamily="34" charset="0"/>
              <a:buChar char="•"/>
            </a:pPr>
            <a:r>
              <a:rPr lang="en-US" dirty="0" smtClean="0">
                <a:solidFill>
                  <a:schemeClr val="tx1"/>
                </a:solidFill>
              </a:rPr>
              <a:t>Confirmed by target audiences/users</a:t>
            </a:r>
          </a:p>
          <a:p>
            <a:pPr lvl="2">
              <a:lnSpc>
                <a:spcPct val="150000"/>
              </a:lnSpc>
              <a:buFont typeface="Arial" panose="020B0604020202020204" pitchFamily="34" charset="0"/>
              <a:buChar char="•"/>
            </a:pPr>
            <a:r>
              <a:rPr lang="en-US" dirty="0">
                <a:solidFill>
                  <a:schemeClr val="accent1">
                    <a:lumMod val="75000"/>
                  </a:schemeClr>
                </a:solidFill>
              </a:rPr>
              <a:t>Seafood supply chains (e.g., producers, suppliers, major buyers) can operate more </a:t>
            </a:r>
            <a:r>
              <a:rPr lang="en-US" dirty="0" smtClean="0">
                <a:solidFill>
                  <a:schemeClr val="accent1">
                    <a:lumMod val="75000"/>
                  </a:schemeClr>
                </a:solidFill>
              </a:rPr>
              <a:t>efficiently</a:t>
            </a:r>
          </a:p>
          <a:p>
            <a:pPr lvl="2">
              <a:lnSpc>
                <a:spcPct val="150000"/>
              </a:lnSpc>
              <a:buFont typeface="Arial" panose="020B0604020202020204" pitchFamily="34" charset="0"/>
              <a:buChar char="•"/>
            </a:pPr>
            <a:r>
              <a:rPr lang="en-US" dirty="0">
                <a:solidFill>
                  <a:schemeClr val="accent1">
                    <a:lumMod val="75000"/>
                  </a:schemeClr>
                </a:solidFill>
              </a:rPr>
              <a:t>Traceability/technology companies </a:t>
            </a:r>
            <a:r>
              <a:rPr lang="en-US" dirty="0" smtClean="0">
                <a:solidFill>
                  <a:schemeClr val="accent1">
                    <a:lumMod val="75000"/>
                  </a:schemeClr>
                </a:solidFill>
              </a:rPr>
              <a:t>benefit </a:t>
            </a:r>
            <a:r>
              <a:rPr lang="en-US" dirty="0">
                <a:solidFill>
                  <a:schemeClr val="accent1">
                    <a:lumMod val="75000"/>
                  </a:schemeClr>
                </a:solidFill>
              </a:rPr>
              <a:t>from the efficiency gain and can more easily layer other services on top (e.g., NGO environmental risk ratings</a:t>
            </a:r>
            <a:r>
              <a:rPr lang="en-US" dirty="0" smtClean="0">
                <a:solidFill>
                  <a:schemeClr val="accent1">
                    <a:lumMod val="75000"/>
                  </a:schemeClr>
                </a:solidFill>
              </a:rPr>
              <a:t>)</a:t>
            </a:r>
          </a:p>
          <a:p>
            <a:pPr lvl="2">
              <a:lnSpc>
                <a:spcPct val="150000"/>
              </a:lnSpc>
              <a:buFont typeface="Arial" panose="020B0604020202020204" pitchFamily="34" charset="0"/>
              <a:buChar char="•"/>
            </a:pPr>
            <a:r>
              <a:rPr lang="en-US" dirty="0">
                <a:solidFill>
                  <a:schemeClr val="accent1">
                    <a:lumMod val="75000"/>
                  </a:schemeClr>
                </a:solidFill>
              </a:rPr>
              <a:t>NGOs in the sustainable seafood movement see value in the services as they promote transparency in the industry</a:t>
            </a:r>
          </a:p>
        </p:txBody>
      </p:sp>
    </p:spTree>
    <p:extLst>
      <p:ext uri="{BB962C8B-B14F-4D97-AF65-F5344CB8AC3E}">
        <p14:creationId xmlns:p14="http://schemas.microsoft.com/office/powerpoint/2010/main" val="138379803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2800" dirty="0" smtClean="0"/>
              <a:t>Governance </a:t>
            </a:r>
            <a:r>
              <a:rPr lang="en-GB" sz="2800" dirty="0"/>
              <a:t>and sustainability </a:t>
            </a:r>
            <a:endParaRPr lang="it-IT" sz="2800" dirty="0"/>
          </a:p>
        </p:txBody>
      </p:sp>
      <p:sp>
        <p:nvSpPr>
          <p:cNvPr id="3" name="Content Placeholder 2"/>
          <p:cNvSpPr>
            <a:spLocks noGrp="1"/>
          </p:cNvSpPr>
          <p:nvPr>
            <p:ph idx="1"/>
          </p:nvPr>
        </p:nvSpPr>
        <p:spPr>
          <a:xfrm>
            <a:off x="457200" y="980728"/>
            <a:ext cx="8229600" cy="5256584"/>
          </a:xfrm>
        </p:spPr>
        <p:txBody>
          <a:bodyPr>
            <a:noAutofit/>
          </a:bodyPr>
          <a:lstStyle/>
          <a:p>
            <a:pPr marL="514350" lvl="0" indent="-514350">
              <a:spcAft>
                <a:spcPts val="600"/>
              </a:spcAft>
              <a:buFont typeface="+mj-lt"/>
              <a:buAutoNum type="arabicPeriod"/>
            </a:pPr>
            <a:r>
              <a:rPr lang="en-GB" sz="2800" b="1" dirty="0"/>
              <a:t>Content </a:t>
            </a:r>
            <a:r>
              <a:rPr lang="en-GB" sz="2800" b="1" dirty="0" smtClean="0"/>
              <a:t>governance</a:t>
            </a:r>
          </a:p>
          <a:p>
            <a:pPr lvl="1">
              <a:spcAft>
                <a:spcPts val="600"/>
              </a:spcAft>
              <a:buFont typeface="Wingdings" panose="05000000000000000000" pitchFamily="2" charset="2"/>
              <a:buChar char="Ø"/>
            </a:pPr>
            <a:r>
              <a:rPr lang="en-GB" sz="1600" b="1" dirty="0" smtClean="0">
                <a:solidFill>
                  <a:schemeClr val="tx1"/>
                </a:solidFill>
              </a:rPr>
              <a:t>data policy for access, managing and dissemination, citation, terms of use, ownership and infringements</a:t>
            </a:r>
          </a:p>
          <a:p>
            <a:pPr marL="514350" indent="-514350">
              <a:spcAft>
                <a:spcPts val="600"/>
              </a:spcAft>
              <a:buFont typeface="+mj-lt"/>
              <a:buAutoNum type="arabicPeriod"/>
            </a:pPr>
            <a:r>
              <a:rPr lang="en-GB" sz="2800" b="1" dirty="0"/>
              <a:t>Data sharing policies</a:t>
            </a:r>
          </a:p>
          <a:p>
            <a:pPr lvl="1">
              <a:spcAft>
                <a:spcPts val="600"/>
              </a:spcAft>
              <a:buFont typeface="Wingdings" panose="05000000000000000000" pitchFamily="2" charset="2"/>
              <a:buChar char="Ø"/>
            </a:pPr>
            <a:r>
              <a:rPr lang="en-GB" sz="1600" b="1" dirty="0">
                <a:solidFill>
                  <a:schemeClr val="tx1"/>
                </a:solidFill>
              </a:rPr>
              <a:t>formats, interoperability, protocols, open </a:t>
            </a:r>
            <a:r>
              <a:rPr lang="en-GB" sz="1600" b="1" dirty="0" smtClean="0">
                <a:solidFill>
                  <a:schemeClr val="tx1"/>
                </a:solidFill>
              </a:rPr>
              <a:t>data</a:t>
            </a:r>
          </a:p>
          <a:p>
            <a:pPr marL="514350" indent="-514350">
              <a:spcAft>
                <a:spcPts val="600"/>
              </a:spcAft>
              <a:buFont typeface="+mj-lt"/>
              <a:buAutoNum type="arabicPeriod"/>
            </a:pPr>
            <a:r>
              <a:rPr lang="en-GB" sz="2800" b="1" dirty="0"/>
              <a:t>System governance</a:t>
            </a:r>
          </a:p>
          <a:p>
            <a:pPr lvl="1">
              <a:spcAft>
                <a:spcPts val="600"/>
              </a:spcAft>
              <a:buFont typeface="Wingdings" panose="05000000000000000000" pitchFamily="2" charset="2"/>
              <a:buChar char="Ø"/>
            </a:pPr>
            <a:r>
              <a:rPr lang="en-GB" sz="1600" b="1" dirty="0">
                <a:solidFill>
                  <a:schemeClr val="tx1"/>
                </a:solidFill>
              </a:rPr>
              <a:t>software policy, storage, data preservation, VRE management</a:t>
            </a:r>
          </a:p>
          <a:p>
            <a:pPr marL="514350" indent="-514350">
              <a:spcAft>
                <a:spcPts val="600"/>
              </a:spcAft>
              <a:buFont typeface="+mj-lt"/>
              <a:buAutoNum type="arabicPeriod"/>
            </a:pPr>
            <a:r>
              <a:rPr lang="en-GB" sz="2800" b="1" dirty="0"/>
              <a:t>Sustainability business model</a:t>
            </a:r>
          </a:p>
          <a:p>
            <a:pPr lvl="1">
              <a:spcAft>
                <a:spcPts val="600"/>
              </a:spcAft>
              <a:buFont typeface="Wingdings" panose="05000000000000000000" pitchFamily="2" charset="2"/>
              <a:buChar char="Ø"/>
            </a:pPr>
            <a:r>
              <a:rPr lang="en-US" sz="1600" b="1" dirty="0">
                <a:solidFill>
                  <a:schemeClr val="tx1"/>
                </a:solidFill>
              </a:rPr>
              <a:t>GRSF sustainability</a:t>
            </a:r>
            <a:endParaRPr lang="en-GB" sz="1600" b="1" dirty="0">
              <a:solidFill>
                <a:schemeClr val="tx1"/>
              </a:solidFill>
            </a:endParaRPr>
          </a:p>
          <a:p>
            <a:pPr lvl="1">
              <a:spcAft>
                <a:spcPts val="600"/>
              </a:spcAft>
              <a:buFont typeface="Wingdings" panose="05000000000000000000" pitchFamily="2" charset="2"/>
              <a:buChar char="Ø"/>
            </a:pPr>
            <a:r>
              <a:rPr lang="en-GB" sz="1600" b="1" dirty="0" err="1">
                <a:solidFill>
                  <a:schemeClr val="tx1"/>
                </a:solidFill>
              </a:rPr>
              <a:t>iMarine</a:t>
            </a:r>
            <a:r>
              <a:rPr lang="en-GB" sz="1600" b="1" dirty="0">
                <a:solidFill>
                  <a:schemeClr val="tx1"/>
                </a:solidFill>
              </a:rPr>
              <a:t> White Paper</a:t>
            </a:r>
          </a:p>
          <a:p>
            <a:pPr marL="514350" indent="-514350">
              <a:spcAft>
                <a:spcPts val="600"/>
              </a:spcAft>
              <a:buFont typeface="+mj-lt"/>
              <a:buAutoNum type="arabicPeriod"/>
            </a:pPr>
            <a:r>
              <a:rPr lang="en-GB" sz="2800" b="1" dirty="0" smtClean="0"/>
              <a:t>The ‘who’ of governance (roles &amp; entities)</a:t>
            </a:r>
          </a:p>
          <a:p>
            <a:pPr marL="514350" indent="-514350">
              <a:spcAft>
                <a:spcPts val="600"/>
              </a:spcAft>
              <a:buFont typeface="+mj-lt"/>
              <a:buAutoNum type="arabicPeriod"/>
            </a:pPr>
            <a:r>
              <a:rPr lang="en-GB" sz="2800" b="1" dirty="0" smtClean="0"/>
              <a:t>Sustainability models</a:t>
            </a:r>
          </a:p>
          <a:p>
            <a:pPr marL="457200" lvl="1" indent="0">
              <a:lnSpc>
                <a:spcPct val="150000"/>
              </a:lnSpc>
              <a:buNone/>
            </a:pPr>
            <a:endParaRPr lang="en-GB" b="1" dirty="0"/>
          </a:p>
          <a:p>
            <a:pPr lvl="1">
              <a:lnSpc>
                <a:spcPct val="150000"/>
              </a:lnSpc>
              <a:buFont typeface="Wingdings" panose="05000000000000000000" pitchFamily="2" charset="2"/>
              <a:buChar char="Ø"/>
            </a:pPr>
            <a:endParaRPr lang="en-GB" sz="1600" b="1" dirty="0">
              <a:solidFill>
                <a:schemeClr val="tx1"/>
              </a:solidFill>
            </a:endParaRPr>
          </a:p>
          <a:p>
            <a:pPr lvl="0">
              <a:lnSpc>
                <a:spcPct val="150000"/>
              </a:lnSpc>
              <a:buFont typeface="Wingdings" panose="05000000000000000000" pitchFamily="2" charset="2"/>
              <a:buChar char="Ø"/>
            </a:pPr>
            <a:endParaRPr lang="en-GB" sz="1800" dirty="0"/>
          </a:p>
        </p:txBody>
      </p:sp>
    </p:spTree>
    <p:extLst>
      <p:ext uri="{BB962C8B-B14F-4D97-AF65-F5344CB8AC3E}">
        <p14:creationId xmlns:p14="http://schemas.microsoft.com/office/powerpoint/2010/main" val="213359570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63688" y="188640"/>
            <a:ext cx="6923112" cy="1143000"/>
          </a:xfrm>
        </p:spPr>
        <p:txBody>
          <a:bodyPr>
            <a:normAutofit/>
          </a:bodyPr>
          <a:lstStyle/>
          <a:p>
            <a:r>
              <a:rPr lang="en-US" dirty="0" smtClean="0"/>
              <a:t>6. Sustainability models</a:t>
            </a:r>
            <a:endParaRPr lang="en-GB" dirty="0"/>
          </a:p>
        </p:txBody>
      </p:sp>
      <p:sp>
        <p:nvSpPr>
          <p:cNvPr id="3" name="Content Placeholder 2"/>
          <p:cNvSpPr>
            <a:spLocks noGrp="1"/>
          </p:cNvSpPr>
          <p:nvPr>
            <p:ph sz="half" idx="1"/>
          </p:nvPr>
        </p:nvSpPr>
        <p:spPr>
          <a:xfrm>
            <a:off x="251520" y="1340768"/>
            <a:ext cx="8821557" cy="5328592"/>
          </a:xfrm>
        </p:spPr>
        <p:txBody>
          <a:bodyPr>
            <a:normAutofit/>
          </a:bodyPr>
          <a:lstStyle/>
          <a:p>
            <a:pPr>
              <a:lnSpc>
                <a:spcPct val="150000"/>
              </a:lnSpc>
            </a:pPr>
            <a:r>
              <a:rPr lang="en-GB" b="1" dirty="0" smtClean="0"/>
              <a:t> </a:t>
            </a:r>
            <a:r>
              <a:rPr lang="en-US" b="1" dirty="0" smtClean="0"/>
              <a:t>Model/scenario #1</a:t>
            </a:r>
            <a:endParaRPr lang="en-US" b="1" dirty="0"/>
          </a:p>
        </p:txBody>
      </p:sp>
      <p:graphicFrame>
        <p:nvGraphicFramePr>
          <p:cNvPr id="4" name="Diagram 3"/>
          <p:cNvGraphicFramePr/>
          <p:nvPr>
            <p:extLst>
              <p:ext uri="{D42A27DB-BD31-4B8C-83A1-F6EECF244321}">
                <p14:modId xmlns:p14="http://schemas.microsoft.com/office/powerpoint/2010/main" val="3430344634"/>
              </p:ext>
            </p:extLst>
          </p:nvPr>
        </p:nvGraphicFramePr>
        <p:xfrm>
          <a:off x="467544" y="1988840"/>
          <a:ext cx="7992888" cy="47082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6812989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63688" y="188640"/>
            <a:ext cx="6923112" cy="1143000"/>
          </a:xfrm>
        </p:spPr>
        <p:txBody>
          <a:bodyPr>
            <a:normAutofit/>
          </a:bodyPr>
          <a:lstStyle/>
          <a:p>
            <a:r>
              <a:rPr lang="en-US" dirty="0" smtClean="0"/>
              <a:t>6. Sustainability models</a:t>
            </a:r>
            <a:endParaRPr lang="en-GB" dirty="0"/>
          </a:p>
        </p:txBody>
      </p:sp>
      <p:sp>
        <p:nvSpPr>
          <p:cNvPr id="3" name="Content Placeholder 2"/>
          <p:cNvSpPr>
            <a:spLocks noGrp="1"/>
          </p:cNvSpPr>
          <p:nvPr>
            <p:ph sz="half" idx="1"/>
          </p:nvPr>
        </p:nvSpPr>
        <p:spPr>
          <a:xfrm>
            <a:off x="251520" y="1340768"/>
            <a:ext cx="8821557" cy="5328592"/>
          </a:xfrm>
        </p:spPr>
        <p:txBody>
          <a:bodyPr>
            <a:normAutofit/>
          </a:bodyPr>
          <a:lstStyle/>
          <a:p>
            <a:pPr>
              <a:lnSpc>
                <a:spcPct val="150000"/>
              </a:lnSpc>
            </a:pPr>
            <a:r>
              <a:rPr lang="en-GB" b="1" dirty="0" smtClean="0"/>
              <a:t> </a:t>
            </a:r>
            <a:r>
              <a:rPr lang="en-US" b="1" dirty="0" smtClean="0"/>
              <a:t>Model/scenario #2</a:t>
            </a:r>
            <a:endParaRPr lang="en-US" b="1" dirty="0"/>
          </a:p>
        </p:txBody>
      </p:sp>
      <p:graphicFrame>
        <p:nvGraphicFramePr>
          <p:cNvPr id="5" name="Diagram 4"/>
          <p:cNvGraphicFramePr/>
          <p:nvPr>
            <p:extLst>
              <p:ext uri="{D42A27DB-BD31-4B8C-83A1-F6EECF244321}">
                <p14:modId xmlns:p14="http://schemas.microsoft.com/office/powerpoint/2010/main" val="3011909210"/>
              </p:ext>
            </p:extLst>
          </p:nvPr>
        </p:nvGraphicFramePr>
        <p:xfrm>
          <a:off x="323528" y="1971674"/>
          <a:ext cx="8568952" cy="469768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3157751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63688" y="188640"/>
            <a:ext cx="6923112" cy="1143000"/>
          </a:xfrm>
        </p:spPr>
        <p:txBody>
          <a:bodyPr>
            <a:normAutofit/>
          </a:bodyPr>
          <a:lstStyle/>
          <a:p>
            <a:r>
              <a:rPr lang="en-US" dirty="0" smtClean="0"/>
              <a:t>6. Sustainability models</a:t>
            </a:r>
            <a:endParaRPr lang="en-GB" dirty="0"/>
          </a:p>
        </p:txBody>
      </p:sp>
      <p:sp>
        <p:nvSpPr>
          <p:cNvPr id="3" name="Content Placeholder 2"/>
          <p:cNvSpPr>
            <a:spLocks noGrp="1"/>
          </p:cNvSpPr>
          <p:nvPr>
            <p:ph sz="half" idx="1"/>
          </p:nvPr>
        </p:nvSpPr>
        <p:spPr>
          <a:xfrm>
            <a:off x="251520" y="1340768"/>
            <a:ext cx="8821557" cy="5328592"/>
          </a:xfrm>
        </p:spPr>
        <p:txBody>
          <a:bodyPr>
            <a:normAutofit/>
          </a:bodyPr>
          <a:lstStyle/>
          <a:p>
            <a:pPr>
              <a:lnSpc>
                <a:spcPct val="150000"/>
              </a:lnSpc>
            </a:pPr>
            <a:r>
              <a:rPr lang="en-GB" b="1" dirty="0" smtClean="0"/>
              <a:t> </a:t>
            </a:r>
            <a:r>
              <a:rPr lang="en-US" b="1" dirty="0" smtClean="0"/>
              <a:t>Model/scenario #3</a:t>
            </a:r>
            <a:endParaRPr lang="en-US" b="1" dirty="0"/>
          </a:p>
        </p:txBody>
      </p:sp>
      <p:graphicFrame>
        <p:nvGraphicFramePr>
          <p:cNvPr id="5" name="Diagram 4"/>
          <p:cNvGraphicFramePr/>
          <p:nvPr>
            <p:extLst>
              <p:ext uri="{D42A27DB-BD31-4B8C-83A1-F6EECF244321}">
                <p14:modId xmlns:p14="http://schemas.microsoft.com/office/powerpoint/2010/main" val="2834013350"/>
              </p:ext>
            </p:extLst>
          </p:nvPr>
        </p:nvGraphicFramePr>
        <p:xfrm>
          <a:off x="323528" y="1971674"/>
          <a:ext cx="8568952" cy="469768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0372014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63688" y="188640"/>
            <a:ext cx="6923112" cy="1143000"/>
          </a:xfrm>
        </p:spPr>
        <p:txBody>
          <a:bodyPr>
            <a:normAutofit/>
          </a:bodyPr>
          <a:lstStyle/>
          <a:p>
            <a:r>
              <a:rPr lang="en-US" dirty="0" smtClean="0"/>
              <a:t>6. Sustainability models</a:t>
            </a:r>
            <a:endParaRPr lang="en-GB" dirty="0"/>
          </a:p>
        </p:txBody>
      </p:sp>
      <p:sp>
        <p:nvSpPr>
          <p:cNvPr id="3" name="Content Placeholder 2"/>
          <p:cNvSpPr>
            <a:spLocks noGrp="1"/>
          </p:cNvSpPr>
          <p:nvPr>
            <p:ph sz="half" idx="1"/>
          </p:nvPr>
        </p:nvSpPr>
        <p:spPr>
          <a:xfrm>
            <a:off x="251520" y="1340768"/>
            <a:ext cx="8821557" cy="5328592"/>
          </a:xfrm>
        </p:spPr>
        <p:txBody>
          <a:bodyPr>
            <a:normAutofit/>
          </a:bodyPr>
          <a:lstStyle/>
          <a:p>
            <a:pPr>
              <a:lnSpc>
                <a:spcPct val="150000"/>
              </a:lnSpc>
            </a:pPr>
            <a:r>
              <a:rPr lang="en-GB" b="1" dirty="0" smtClean="0"/>
              <a:t> </a:t>
            </a:r>
            <a:r>
              <a:rPr lang="en-US" b="1" dirty="0" smtClean="0"/>
              <a:t>Additional access/users</a:t>
            </a:r>
            <a:endParaRPr lang="en-US" b="1" dirty="0"/>
          </a:p>
          <a:p>
            <a:pPr lvl="1">
              <a:lnSpc>
                <a:spcPct val="150000"/>
              </a:lnSpc>
              <a:buFont typeface="Arial" panose="020B0604020202020204" pitchFamily="34" charset="0"/>
              <a:buChar char="•"/>
            </a:pPr>
            <a:r>
              <a:rPr lang="en-US" dirty="0" smtClean="0">
                <a:solidFill>
                  <a:schemeClr val="tx1"/>
                </a:solidFill>
              </a:rPr>
              <a:t>Other </a:t>
            </a:r>
            <a:r>
              <a:rPr lang="en-US" dirty="0">
                <a:solidFill>
                  <a:schemeClr val="tx1"/>
                </a:solidFill>
              </a:rPr>
              <a:t>user groups will find value in having access to the unique ID </a:t>
            </a:r>
            <a:r>
              <a:rPr lang="en-US" dirty="0" smtClean="0">
                <a:solidFill>
                  <a:schemeClr val="tx1"/>
                </a:solidFill>
              </a:rPr>
              <a:t>code, including: </a:t>
            </a:r>
            <a:endParaRPr lang="en-US" dirty="0">
              <a:solidFill>
                <a:schemeClr val="tx1"/>
              </a:solidFill>
            </a:endParaRPr>
          </a:p>
          <a:p>
            <a:pPr lvl="2">
              <a:lnSpc>
                <a:spcPct val="150000"/>
              </a:lnSpc>
              <a:buFont typeface="Arial" panose="020B0604020202020204" pitchFamily="34" charset="0"/>
              <a:buChar char="•"/>
            </a:pPr>
            <a:r>
              <a:rPr lang="en-US" dirty="0" smtClean="0">
                <a:solidFill>
                  <a:schemeClr val="accent1">
                    <a:lumMod val="75000"/>
                  </a:schemeClr>
                </a:solidFill>
              </a:rPr>
              <a:t>Non-profit/non-governmental </a:t>
            </a:r>
            <a:r>
              <a:rPr lang="en-US" dirty="0">
                <a:solidFill>
                  <a:schemeClr val="accent1">
                    <a:lumMod val="75000"/>
                  </a:schemeClr>
                </a:solidFill>
              </a:rPr>
              <a:t>organizations</a:t>
            </a:r>
          </a:p>
          <a:p>
            <a:pPr lvl="2">
              <a:lnSpc>
                <a:spcPct val="150000"/>
              </a:lnSpc>
              <a:buFont typeface="Arial" panose="020B0604020202020204" pitchFamily="34" charset="0"/>
              <a:buChar char="•"/>
            </a:pPr>
            <a:r>
              <a:rPr lang="en-US" dirty="0" smtClean="0">
                <a:solidFill>
                  <a:schemeClr val="accent1">
                    <a:lumMod val="75000"/>
                  </a:schemeClr>
                </a:solidFill>
              </a:rPr>
              <a:t>Academic </a:t>
            </a:r>
            <a:r>
              <a:rPr lang="en-US" dirty="0">
                <a:solidFill>
                  <a:schemeClr val="accent1">
                    <a:lumMod val="75000"/>
                  </a:schemeClr>
                </a:solidFill>
              </a:rPr>
              <a:t>institutions (private vs. public?)</a:t>
            </a:r>
          </a:p>
          <a:p>
            <a:pPr lvl="2">
              <a:lnSpc>
                <a:spcPct val="150000"/>
              </a:lnSpc>
              <a:buFont typeface="Arial" panose="020B0604020202020204" pitchFamily="34" charset="0"/>
              <a:buChar char="•"/>
            </a:pPr>
            <a:r>
              <a:rPr lang="en-US" dirty="0" smtClean="0">
                <a:solidFill>
                  <a:schemeClr val="accent1">
                    <a:lumMod val="75000"/>
                  </a:schemeClr>
                </a:solidFill>
              </a:rPr>
              <a:t>Governments</a:t>
            </a:r>
            <a:endParaRPr lang="en-US" dirty="0">
              <a:solidFill>
                <a:schemeClr val="accent1">
                  <a:lumMod val="75000"/>
                </a:schemeClr>
              </a:solidFill>
            </a:endParaRPr>
          </a:p>
          <a:p>
            <a:pPr lvl="1">
              <a:lnSpc>
                <a:spcPct val="150000"/>
              </a:lnSpc>
              <a:buFont typeface="Arial" panose="020B0604020202020204" pitchFamily="34" charset="0"/>
              <a:buChar char="•"/>
            </a:pPr>
            <a:r>
              <a:rPr lang="en-US" dirty="0">
                <a:solidFill>
                  <a:schemeClr val="tx1"/>
                </a:solidFill>
              </a:rPr>
              <a:t>Should these other users also be charged for this access? </a:t>
            </a:r>
            <a:endParaRPr lang="en-US" dirty="0" smtClean="0">
              <a:solidFill>
                <a:schemeClr val="tx1"/>
              </a:solidFill>
            </a:endParaRPr>
          </a:p>
          <a:p>
            <a:pPr lvl="1">
              <a:lnSpc>
                <a:spcPct val="150000"/>
              </a:lnSpc>
              <a:buFont typeface="Arial" panose="020B0604020202020204" pitchFamily="34" charset="0"/>
              <a:buChar char="•"/>
            </a:pPr>
            <a:r>
              <a:rPr lang="en-US" dirty="0" smtClean="0">
                <a:solidFill>
                  <a:schemeClr val="tx1"/>
                </a:solidFill>
              </a:rPr>
              <a:t>Some </a:t>
            </a:r>
            <a:r>
              <a:rPr lang="en-US" dirty="0">
                <a:solidFill>
                  <a:schemeClr val="tx1"/>
                </a:solidFill>
              </a:rPr>
              <a:t>but not others? </a:t>
            </a:r>
            <a:endParaRPr lang="en-US" dirty="0" smtClean="0">
              <a:solidFill>
                <a:schemeClr val="tx1"/>
              </a:solidFill>
            </a:endParaRPr>
          </a:p>
          <a:p>
            <a:pPr lvl="1">
              <a:lnSpc>
                <a:spcPct val="150000"/>
              </a:lnSpc>
              <a:buFont typeface="Arial" panose="020B0604020202020204" pitchFamily="34" charset="0"/>
              <a:buChar char="•"/>
            </a:pPr>
            <a:r>
              <a:rPr lang="en-US" dirty="0" smtClean="0">
                <a:solidFill>
                  <a:schemeClr val="tx1"/>
                </a:solidFill>
              </a:rPr>
              <a:t>How </a:t>
            </a:r>
            <a:r>
              <a:rPr lang="en-US" dirty="0">
                <a:solidFill>
                  <a:schemeClr val="tx1"/>
                </a:solidFill>
              </a:rPr>
              <a:t>should they be charged (e.g., annual fees</a:t>
            </a:r>
            <a:r>
              <a:rPr lang="en-US" dirty="0" smtClean="0">
                <a:solidFill>
                  <a:schemeClr val="tx1"/>
                </a:solidFill>
              </a:rPr>
              <a:t>)?</a:t>
            </a:r>
            <a:endParaRPr lang="en-US" dirty="0">
              <a:solidFill>
                <a:schemeClr val="tx1"/>
              </a:solidFill>
            </a:endParaRPr>
          </a:p>
        </p:txBody>
      </p:sp>
    </p:spTree>
    <p:extLst>
      <p:ext uri="{BB962C8B-B14F-4D97-AF65-F5344CB8AC3E}">
        <p14:creationId xmlns:p14="http://schemas.microsoft.com/office/powerpoint/2010/main" val="198979502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1"/>
          <p:cNvSpPr txBox="1">
            <a:spLocks/>
          </p:cNvSpPr>
          <p:nvPr/>
        </p:nvSpPr>
        <p:spPr>
          <a:xfrm>
            <a:off x="0" y="1878505"/>
            <a:ext cx="9144000" cy="3100990"/>
          </a:xfrm>
          <a:prstGeom prst="rect">
            <a:avLst/>
          </a:prstGeom>
        </p:spPr>
        <p:txBody>
          <a:bodyPr vert="horz" lIns="91440" tIns="45720" rIns="91440" bIns="45720" rtlCol="0" anchor="ctr">
            <a:noAutofit/>
          </a:bodyPr>
          <a:lst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a:lstStyle>
          <a:p>
            <a:pPr marL="0" indent="0" algn="ctr">
              <a:buNone/>
            </a:pPr>
            <a:r>
              <a:rPr lang="ar-AE" altLang="ja-JP" b="1" dirty="0" smtClean="0"/>
              <a:t>شكر</a:t>
            </a:r>
            <a:endParaRPr lang="en-US" altLang="ja-JP" b="1" dirty="0" smtClean="0"/>
          </a:p>
          <a:p>
            <a:pPr marL="0" indent="0" algn="ctr">
              <a:buNone/>
            </a:pPr>
            <a:r>
              <a:rPr lang="ja-JP" altLang="en-US" b="1" dirty="0" smtClean="0"/>
              <a:t>謝謝</a:t>
            </a:r>
            <a:endParaRPr lang="en-US" altLang="ja-JP" b="1" dirty="0"/>
          </a:p>
          <a:p>
            <a:pPr marL="0" indent="0" algn="ctr">
              <a:buNone/>
            </a:pPr>
            <a:r>
              <a:rPr lang="en-US" b="1" dirty="0" smtClean="0"/>
              <a:t>Merci</a:t>
            </a:r>
          </a:p>
          <a:p>
            <a:pPr marL="0" lvl="0" indent="0" algn="ctr">
              <a:buNone/>
            </a:pPr>
            <a:r>
              <a:rPr lang="en-US" b="1" dirty="0"/>
              <a:t>Thank </a:t>
            </a:r>
            <a:r>
              <a:rPr lang="en-US" b="1" dirty="0" smtClean="0"/>
              <a:t>You</a:t>
            </a:r>
            <a:endParaRPr lang="en-US" b="1" dirty="0"/>
          </a:p>
          <a:p>
            <a:pPr marL="0" indent="0" algn="ctr">
              <a:buNone/>
            </a:pPr>
            <a:r>
              <a:rPr lang="az-Cyrl-AZ" b="1" dirty="0" smtClean="0"/>
              <a:t>Благодарю</a:t>
            </a:r>
            <a:endParaRPr lang="en-US" b="1" dirty="0"/>
          </a:p>
          <a:p>
            <a:pPr marL="0" lvl="0" indent="0" algn="ctr">
              <a:buNone/>
            </a:pPr>
            <a:r>
              <a:rPr lang="fr-FR" b="1" dirty="0" smtClean="0"/>
              <a:t>¡</a:t>
            </a:r>
            <a:r>
              <a:rPr lang="fr-FR" b="1" dirty="0"/>
              <a:t>Muchas </a:t>
            </a:r>
            <a:r>
              <a:rPr lang="fr-FR" b="1" dirty="0" smtClean="0"/>
              <a:t>Gracias!</a:t>
            </a:r>
            <a:endParaRPr lang="en-US" b="1" dirty="0"/>
          </a:p>
        </p:txBody>
      </p:sp>
    </p:spTree>
    <p:extLst>
      <p:ext uri="{BB962C8B-B14F-4D97-AF65-F5344CB8AC3E}">
        <p14:creationId xmlns:p14="http://schemas.microsoft.com/office/powerpoint/2010/main" val="164697857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1. GRSF Content Governance</a:t>
            </a:r>
            <a:endParaRPr lang="en-GB" dirty="0"/>
          </a:p>
        </p:txBody>
      </p:sp>
      <p:sp>
        <p:nvSpPr>
          <p:cNvPr id="3" name="Content Placeholder 2"/>
          <p:cNvSpPr>
            <a:spLocks noGrp="1"/>
          </p:cNvSpPr>
          <p:nvPr>
            <p:ph sz="half" idx="1"/>
          </p:nvPr>
        </p:nvSpPr>
        <p:spPr>
          <a:xfrm>
            <a:off x="457200" y="1600200"/>
            <a:ext cx="8388848" cy="4525963"/>
          </a:xfrm>
        </p:spPr>
        <p:txBody>
          <a:bodyPr>
            <a:normAutofit/>
          </a:bodyPr>
          <a:lstStyle/>
          <a:p>
            <a:r>
              <a:rPr lang="en-GB" b="1" dirty="0"/>
              <a:t>Content </a:t>
            </a:r>
            <a:r>
              <a:rPr lang="en-GB" b="1" dirty="0" smtClean="0"/>
              <a:t>governance</a:t>
            </a:r>
          </a:p>
          <a:p>
            <a:pPr lvl="1">
              <a:lnSpc>
                <a:spcPct val="90000"/>
              </a:lnSpc>
              <a:buFont typeface="Arial" panose="020B0604020202020204" pitchFamily="34" charset="0"/>
              <a:buChar char="•"/>
            </a:pPr>
            <a:r>
              <a:rPr lang="en-GB" sz="2200" dirty="0">
                <a:solidFill>
                  <a:schemeClr val="tx1"/>
                </a:solidFill>
              </a:rPr>
              <a:t>data policy for access, managing and dissemination, </a:t>
            </a:r>
          </a:p>
          <a:p>
            <a:pPr lvl="1">
              <a:lnSpc>
                <a:spcPct val="90000"/>
              </a:lnSpc>
              <a:buFont typeface="Arial" panose="020B0604020202020204" pitchFamily="34" charset="0"/>
              <a:buChar char="•"/>
            </a:pPr>
            <a:r>
              <a:rPr lang="en-GB" sz="2200" dirty="0">
                <a:solidFill>
                  <a:schemeClr val="tx1"/>
                </a:solidFill>
              </a:rPr>
              <a:t>citation, </a:t>
            </a:r>
          </a:p>
          <a:p>
            <a:pPr lvl="1">
              <a:lnSpc>
                <a:spcPct val="90000"/>
              </a:lnSpc>
              <a:buFont typeface="Arial" panose="020B0604020202020204" pitchFamily="34" charset="0"/>
              <a:buChar char="•"/>
            </a:pPr>
            <a:r>
              <a:rPr lang="en-GB" sz="2200" dirty="0">
                <a:solidFill>
                  <a:schemeClr val="tx1"/>
                </a:solidFill>
              </a:rPr>
              <a:t>terms of use, </a:t>
            </a:r>
          </a:p>
          <a:p>
            <a:pPr lvl="1">
              <a:lnSpc>
                <a:spcPct val="90000"/>
              </a:lnSpc>
              <a:buFont typeface="Arial" panose="020B0604020202020204" pitchFamily="34" charset="0"/>
              <a:buChar char="•"/>
            </a:pPr>
            <a:r>
              <a:rPr lang="en-GB" sz="2200" dirty="0">
                <a:solidFill>
                  <a:schemeClr val="tx1"/>
                </a:solidFill>
              </a:rPr>
              <a:t>ownership and infringements </a:t>
            </a:r>
          </a:p>
          <a:p>
            <a:pPr marL="0" indent="0">
              <a:buNone/>
            </a:pPr>
            <a:endParaRPr lang="en-US" sz="1600" b="1" dirty="0">
              <a:solidFill>
                <a:schemeClr val="tx1"/>
              </a:solidFill>
            </a:endParaRPr>
          </a:p>
          <a:p>
            <a:pPr marL="0" indent="0">
              <a:buNone/>
            </a:pPr>
            <a:r>
              <a:rPr lang="en-GB" dirty="0"/>
              <a:t>The </a:t>
            </a:r>
            <a:r>
              <a:rPr lang="en-GB" dirty="0" err="1"/>
              <a:t>iMarine</a:t>
            </a:r>
            <a:r>
              <a:rPr lang="en-GB" dirty="0"/>
              <a:t> </a:t>
            </a:r>
            <a:r>
              <a:rPr lang="it-IT" b="1" dirty="0"/>
              <a:t>Data Access and Sharing Policies </a:t>
            </a:r>
            <a:r>
              <a:rPr lang="it-IT" dirty="0"/>
              <a:t>support the data sharing among contributors </a:t>
            </a:r>
          </a:p>
          <a:p>
            <a:pPr marL="0" indent="0">
              <a:buNone/>
            </a:pPr>
            <a:endParaRPr lang="en-GB" b="1" dirty="0" smtClean="0"/>
          </a:p>
        </p:txBody>
      </p:sp>
    </p:spTree>
    <p:extLst>
      <p:ext uri="{BB962C8B-B14F-4D97-AF65-F5344CB8AC3E}">
        <p14:creationId xmlns:p14="http://schemas.microsoft.com/office/powerpoint/2010/main" val="4057993716"/>
      </p:ext>
    </p:extLst>
  </p:cSld>
  <p:clrMapOvr>
    <a:masterClrMapping/>
  </p:clrMapOvr>
  <mc:AlternateContent xmlns:mc="http://schemas.openxmlformats.org/markup-compatibility/2006" xmlns:p14="http://schemas.microsoft.com/office/powerpoint/2010/main">
    <mc:Choice Requires="p14">
      <p:transition>
        <p14:flythrough/>
      </p:transition>
    </mc:Choice>
    <mc:Fallback xmlns="">
      <p:transition>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84784"/>
            <a:ext cx="8229600" cy="4525963"/>
          </a:xfrm>
        </p:spPr>
        <p:txBody>
          <a:bodyPr>
            <a:normAutofit/>
          </a:bodyPr>
          <a:lstStyle/>
          <a:p>
            <a:pPr marL="0" indent="0">
              <a:buNone/>
            </a:pPr>
            <a:r>
              <a:rPr lang="en-GB" sz="2400" dirty="0" err="1" smtClean="0"/>
              <a:t>iMarine</a:t>
            </a:r>
            <a:r>
              <a:rPr lang="en-GB" sz="2400" dirty="0" smtClean="0"/>
              <a:t> </a:t>
            </a:r>
            <a:r>
              <a:rPr lang="it-IT" sz="2400" b="1" dirty="0"/>
              <a:t>Data Access and Sharing Policies </a:t>
            </a:r>
            <a:endParaRPr lang="it-IT" sz="2400" dirty="0" smtClean="0"/>
          </a:p>
          <a:p>
            <a:pPr marL="0" indent="0">
              <a:buNone/>
            </a:pPr>
            <a:endParaRPr lang="it-IT" sz="2400" dirty="0" smtClean="0"/>
          </a:p>
          <a:p>
            <a:pPr marL="0" indent="0">
              <a:buNone/>
            </a:pPr>
            <a:r>
              <a:rPr lang="en-GB" sz="2400" b="1" dirty="0" smtClean="0"/>
              <a:t>Business </a:t>
            </a:r>
            <a:r>
              <a:rPr lang="en-GB" sz="2400" b="1" dirty="0"/>
              <a:t>M</a:t>
            </a:r>
            <a:r>
              <a:rPr lang="en-GB" sz="2400" b="1" dirty="0" smtClean="0"/>
              <a:t>etadata </a:t>
            </a:r>
            <a:r>
              <a:rPr lang="en-GB" sz="2400" dirty="0" smtClean="0"/>
              <a:t>accompany the </a:t>
            </a:r>
            <a:r>
              <a:rPr lang="en-US" sz="2400" dirty="0" smtClean="0"/>
              <a:t>in-and-out </a:t>
            </a:r>
            <a:r>
              <a:rPr lang="en-US" sz="2400" dirty="0"/>
              <a:t>flow of </a:t>
            </a:r>
            <a:r>
              <a:rPr lang="en-US" sz="2400" dirty="0" smtClean="0"/>
              <a:t>data to acknowledge and to preserve provenance and to provide instructions for derivative works</a:t>
            </a:r>
            <a:endParaRPr lang="en-GB" sz="2400" dirty="0" smtClean="0"/>
          </a:p>
        </p:txBody>
      </p:sp>
      <p:pic>
        <p:nvPicPr>
          <p:cNvPr id="1026" name="Picture 2" descr="http://www.fishbase.org/images/gifs/fblogo_new.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04248" y="6280017"/>
            <a:ext cx="1240573" cy="43338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FishSourc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48064" y="6279656"/>
            <a:ext cx="1296144" cy="433749"/>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figisapps.fao.org/FIGISwiki/images/FIRMS_logo_transparent_200px.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75656" y="6271217"/>
            <a:ext cx="1008112" cy="470151"/>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ttp://ramlegacy.marinebiodiversity.ca/logo.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92524" y="6271217"/>
            <a:ext cx="2095500" cy="433388"/>
          </a:xfrm>
          <a:prstGeom prst="rect">
            <a:avLst/>
          </a:prstGeom>
          <a:noFill/>
          <a:extLst>
            <a:ext uri="{909E8E84-426E-40DD-AFC4-6F175D3DCCD1}">
              <a14:hiddenFill xmlns:a14="http://schemas.microsoft.com/office/drawing/2010/main">
                <a:solidFill>
                  <a:srgbClr val="FFFFFF"/>
                </a:solidFill>
              </a14:hiddenFill>
            </a:ext>
          </a:extLst>
        </p:spPr>
      </p:pic>
      <p:sp>
        <p:nvSpPr>
          <p:cNvPr id="4" name="Flowchart: Magnetic Disk 3"/>
          <p:cNvSpPr/>
          <p:nvPr/>
        </p:nvSpPr>
        <p:spPr>
          <a:xfrm>
            <a:off x="1943708" y="3508214"/>
            <a:ext cx="5256584" cy="1224136"/>
          </a:xfrm>
          <a:prstGeom prst="flowChartMagneticDisk">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i="1" dirty="0"/>
              <a:t>Global Record of </a:t>
            </a:r>
            <a:r>
              <a:rPr lang="en-US" i="1" dirty="0" smtClean="0"/>
              <a:t>Stocks </a:t>
            </a:r>
            <a:r>
              <a:rPr lang="en-US" i="1" dirty="0"/>
              <a:t>and Fisheries</a:t>
            </a:r>
            <a:endParaRPr lang="en-US" dirty="0"/>
          </a:p>
        </p:txBody>
      </p:sp>
      <p:sp>
        <p:nvSpPr>
          <p:cNvPr id="5" name="Up-Down Arrow 4"/>
          <p:cNvSpPr/>
          <p:nvPr/>
        </p:nvSpPr>
        <p:spPr>
          <a:xfrm>
            <a:off x="4340686" y="4948374"/>
            <a:ext cx="468670" cy="1224136"/>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lowchart: Multidocument 5"/>
          <p:cNvSpPr/>
          <p:nvPr/>
        </p:nvSpPr>
        <p:spPr>
          <a:xfrm>
            <a:off x="5040052" y="5020382"/>
            <a:ext cx="1908212" cy="882098"/>
          </a:xfrm>
          <a:prstGeom prst="flowChartMultidocument">
            <a:avLst/>
          </a:prstGeom>
          <a:solidFill>
            <a:schemeClr val="accent4">
              <a:lumMod val="40000"/>
              <a:lumOff val="60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Data</a:t>
            </a:r>
            <a:endParaRPr lang="en-US" dirty="0"/>
          </a:p>
        </p:txBody>
      </p:sp>
      <p:sp>
        <p:nvSpPr>
          <p:cNvPr id="8" name="Flowchart: Punched Tape 7"/>
          <p:cNvSpPr/>
          <p:nvPr/>
        </p:nvSpPr>
        <p:spPr>
          <a:xfrm>
            <a:off x="2303748" y="5002380"/>
            <a:ext cx="1764196" cy="882098"/>
          </a:xfrm>
          <a:prstGeom prst="flowChartPunchedTape">
            <a:avLst/>
          </a:prstGeom>
          <a:solidFill>
            <a:schemeClr val="accent4">
              <a:lumMod val="40000"/>
              <a:lumOff val="60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GB" dirty="0" smtClean="0"/>
              <a:t>Business Metadata</a:t>
            </a:r>
            <a:endParaRPr lang="en-US" dirty="0" smtClean="0"/>
          </a:p>
        </p:txBody>
      </p:sp>
      <p:sp>
        <p:nvSpPr>
          <p:cNvPr id="13" name="Title 1"/>
          <p:cNvSpPr>
            <a:spLocks noGrp="1"/>
          </p:cNvSpPr>
          <p:nvPr>
            <p:ph type="title"/>
          </p:nvPr>
        </p:nvSpPr>
        <p:spPr>
          <a:xfrm>
            <a:off x="2133600" y="274638"/>
            <a:ext cx="6553200" cy="1143000"/>
          </a:xfrm>
        </p:spPr>
        <p:txBody>
          <a:bodyPr>
            <a:normAutofit fontScale="90000"/>
          </a:bodyPr>
          <a:lstStyle/>
          <a:p>
            <a:r>
              <a:rPr lang="en-US" dirty="0" smtClean="0"/>
              <a:t>1. GRSF Content Governance</a:t>
            </a:r>
            <a:endParaRPr lang="en-GB" dirty="0"/>
          </a:p>
        </p:txBody>
      </p:sp>
    </p:spTree>
    <p:extLst>
      <p:ext uri="{BB962C8B-B14F-4D97-AF65-F5344CB8AC3E}">
        <p14:creationId xmlns:p14="http://schemas.microsoft.com/office/powerpoint/2010/main" val="197373434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23728" y="365365"/>
            <a:ext cx="6553200" cy="1143000"/>
          </a:xfrm>
        </p:spPr>
        <p:txBody>
          <a:bodyPr>
            <a:normAutofit/>
          </a:bodyPr>
          <a:lstStyle/>
          <a:p>
            <a:r>
              <a:rPr lang="en-US" dirty="0" smtClean="0"/>
              <a:t>2. Data Sharing Governance</a:t>
            </a:r>
            <a:endParaRPr lang="en-GB" dirty="0"/>
          </a:p>
        </p:txBody>
      </p:sp>
      <p:sp>
        <p:nvSpPr>
          <p:cNvPr id="3" name="Content Placeholder 2"/>
          <p:cNvSpPr>
            <a:spLocks noGrp="1"/>
          </p:cNvSpPr>
          <p:nvPr>
            <p:ph sz="half" idx="1"/>
          </p:nvPr>
        </p:nvSpPr>
        <p:spPr>
          <a:xfrm>
            <a:off x="297952" y="1484784"/>
            <a:ext cx="8378976" cy="5184576"/>
          </a:xfrm>
        </p:spPr>
        <p:txBody>
          <a:bodyPr>
            <a:normAutofit fontScale="92500" lnSpcReduction="10000"/>
          </a:bodyPr>
          <a:lstStyle/>
          <a:p>
            <a:r>
              <a:rPr lang="en-US" b="1" dirty="0"/>
              <a:t>GRSF data sharing policies </a:t>
            </a:r>
          </a:p>
          <a:p>
            <a:pPr lvl="1">
              <a:buFont typeface="Arial" panose="020B0604020202020204" pitchFamily="34" charset="0"/>
              <a:buChar char="•"/>
            </a:pPr>
            <a:r>
              <a:rPr lang="en-US" dirty="0" smtClean="0">
                <a:solidFill>
                  <a:schemeClr val="tx1"/>
                </a:solidFill>
              </a:rPr>
              <a:t>are </a:t>
            </a:r>
            <a:r>
              <a:rPr lang="en-US" dirty="0">
                <a:solidFill>
                  <a:schemeClr val="tx1"/>
                </a:solidFill>
              </a:rPr>
              <a:t>defined by the GRSF Partners</a:t>
            </a:r>
          </a:p>
          <a:p>
            <a:pPr lvl="1">
              <a:buFont typeface="Arial" panose="020B0604020202020204" pitchFamily="34" charset="0"/>
              <a:buChar char="•"/>
            </a:pPr>
            <a:r>
              <a:rPr lang="en-US" dirty="0" smtClean="0">
                <a:solidFill>
                  <a:schemeClr val="tx1"/>
                </a:solidFill>
              </a:rPr>
              <a:t>extend </a:t>
            </a:r>
            <a:r>
              <a:rPr lang="en-US" dirty="0" err="1">
                <a:solidFill>
                  <a:schemeClr val="tx1"/>
                </a:solidFill>
              </a:rPr>
              <a:t>iMarine</a:t>
            </a:r>
            <a:r>
              <a:rPr lang="en-US" dirty="0">
                <a:solidFill>
                  <a:schemeClr val="tx1"/>
                </a:solidFill>
              </a:rPr>
              <a:t> policies</a:t>
            </a:r>
          </a:p>
          <a:p>
            <a:pPr lvl="1">
              <a:buFont typeface="Arial" panose="020B0604020202020204" pitchFamily="34" charset="0"/>
              <a:buChar char="•"/>
            </a:pPr>
            <a:r>
              <a:rPr lang="en-US" dirty="0">
                <a:solidFill>
                  <a:schemeClr val="tx1"/>
                </a:solidFill>
              </a:rPr>
              <a:t>m</a:t>
            </a:r>
            <a:r>
              <a:rPr lang="en-US" dirty="0" smtClean="0">
                <a:solidFill>
                  <a:schemeClr val="tx1"/>
                </a:solidFill>
              </a:rPr>
              <a:t>ay </a:t>
            </a:r>
            <a:r>
              <a:rPr lang="en-US" dirty="0">
                <a:solidFill>
                  <a:schemeClr val="tx1"/>
                </a:solidFill>
              </a:rPr>
              <a:t>feedback with new requirements for </a:t>
            </a:r>
            <a:r>
              <a:rPr lang="en-US" dirty="0" err="1">
                <a:solidFill>
                  <a:schemeClr val="tx1"/>
                </a:solidFill>
              </a:rPr>
              <a:t>iMarine</a:t>
            </a:r>
            <a:r>
              <a:rPr lang="en-US" dirty="0">
                <a:solidFill>
                  <a:schemeClr val="tx1"/>
                </a:solidFill>
              </a:rPr>
              <a:t> policies</a:t>
            </a:r>
            <a:endParaRPr lang="en-GB" dirty="0">
              <a:solidFill>
                <a:schemeClr val="tx1"/>
              </a:solidFill>
            </a:endParaRPr>
          </a:p>
          <a:p>
            <a:r>
              <a:rPr lang="en-GB" b="1" dirty="0"/>
              <a:t>Policies encompass</a:t>
            </a:r>
          </a:p>
          <a:p>
            <a:pPr lvl="1">
              <a:buFont typeface="Arial" panose="020B0604020202020204" pitchFamily="34" charset="0"/>
              <a:buChar char="•"/>
            </a:pPr>
            <a:r>
              <a:rPr lang="en-GB" dirty="0">
                <a:solidFill>
                  <a:schemeClr val="tx1"/>
                </a:solidFill>
              </a:rPr>
              <a:t>formats, </a:t>
            </a:r>
          </a:p>
          <a:p>
            <a:pPr lvl="1">
              <a:buFont typeface="Arial" panose="020B0604020202020204" pitchFamily="34" charset="0"/>
              <a:buChar char="•"/>
            </a:pPr>
            <a:r>
              <a:rPr lang="en-GB" dirty="0">
                <a:solidFill>
                  <a:schemeClr val="tx1"/>
                </a:solidFill>
              </a:rPr>
              <a:t>interoperability, </a:t>
            </a:r>
          </a:p>
          <a:p>
            <a:pPr lvl="1">
              <a:buFont typeface="Arial" panose="020B0604020202020204" pitchFamily="34" charset="0"/>
              <a:buChar char="•"/>
            </a:pPr>
            <a:r>
              <a:rPr lang="en-GB" dirty="0">
                <a:solidFill>
                  <a:schemeClr val="tx1"/>
                </a:solidFill>
              </a:rPr>
              <a:t>p</a:t>
            </a:r>
            <a:r>
              <a:rPr lang="en-GB" dirty="0" smtClean="0">
                <a:solidFill>
                  <a:schemeClr val="tx1"/>
                </a:solidFill>
              </a:rPr>
              <a:t>rotocols </a:t>
            </a:r>
            <a:r>
              <a:rPr lang="en-GB" dirty="0">
                <a:solidFill>
                  <a:schemeClr val="tx1"/>
                </a:solidFill>
              </a:rPr>
              <a:t>for data sharing, </a:t>
            </a:r>
          </a:p>
          <a:p>
            <a:pPr lvl="1">
              <a:buFont typeface="Arial" panose="020B0604020202020204" pitchFamily="34" charset="0"/>
              <a:buChar char="•"/>
            </a:pPr>
            <a:r>
              <a:rPr lang="en-GB" dirty="0">
                <a:solidFill>
                  <a:schemeClr val="tx1"/>
                </a:solidFill>
              </a:rPr>
              <a:t>open data, access, confidentiality requirements</a:t>
            </a:r>
          </a:p>
          <a:p>
            <a:r>
              <a:rPr lang="en-US" b="1" dirty="0" smtClean="0"/>
              <a:t>The </a:t>
            </a:r>
            <a:r>
              <a:rPr lang="en-US" b="1" dirty="0" err="1" smtClean="0"/>
              <a:t>iMarine</a:t>
            </a:r>
            <a:r>
              <a:rPr lang="en-US" b="1" dirty="0" smtClean="0"/>
              <a:t> Board can ensure long term sustainability</a:t>
            </a:r>
          </a:p>
          <a:p>
            <a:pPr lvl="1">
              <a:buFont typeface="Arial" panose="020B0604020202020204" pitchFamily="34" charset="0"/>
              <a:buChar char="•"/>
            </a:pPr>
            <a:r>
              <a:rPr lang="en-US" dirty="0" smtClean="0">
                <a:solidFill>
                  <a:schemeClr val="tx1"/>
                </a:solidFill>
              </a:rPr>
              <a:t>provides </a:t>
            </a:r>
            <a:r>
              <a:rPr lang="en-US" dirty="0">
                <a:solidFill>
                  <a:schemeClr val="tx1"/>
                </a:solidFill>
              </a:rPr>
              <a:t>organizational structure</a:t>
            </a:r>
          </a:p>
          <a:p>
            <a:pPr lvl="1">
              <a:buFont typeface="Arial" panose="020B0604020202020204" pitchFamily="34" charset="0"/>
              <a:buChar char="•"/>
            </a:pPr>
            <a:r>
              <a:rPr lang="en-US" dirty="0">
                <a:solidFill>
                  <a:schemeClr val="tx1"/>
                </a:solidFill>
              </a:rPr>
              <a:t>d</a:t>
            </a:r>
            <a:r>
              <a:rPr lang="en-US" dirty="0" smtClean="0">
                <a:solidFill>
                  <a:schemeClr val="tx1"/>
                </a:solidFill>
              </a:rPr>
              <a:t>efines </a:t>
            </a:r>
            <a:r>
              <a:rPr lang="en-US" dirty="0">
                <a:solidFill>
                  <a:schemeClr val="tx1"/>
                </a:solidFill>
              </a:rPr>
              <a:t>the </a:t>
            </a:r>
            <a:r>
              <a:rPr lang="en-US" dirty="0" err="1">
                <a:solidFill>
                  <a:schemeClr val="tx1"/>
                </a:solidFill>
              </a:rPr>
              <a:t>iMarine</a:t>
            </a:r>
            <a:r>
              <a:rPr lang="en-US" dirty="0">
                <a:solidFill>
                  <a:schemeClr val="tx1"/>
                </a:solidFill>
              </a:rPr>
              <a:t> policies</a:t>
            </a:r>
          </a:p>
          <a:p>
            <a:pPr lvl="1">
              <a:buFont typeface="Arial" panose="020B0604020202020204" pitchFamily="34" charset="0"/>
              <a:buChar char="•"/>
            </a:pPr>
            <a:r>
              <a:rPr lang="en-US" dirty="0" smtClean="0">
                <a:solidFill>
                  <a:schemeClr val="tx1"/>
                </a:solidFill>
              </a:rPr>
              <a:t>manages </a:t>
            </a:r>
            <a:r>
              <a:rPr lang="en-US" dirty="0">
                <a:solidFill>
                  <a:schemeClr val="tx1"/>
                </a:solidFill>
              </a:rPr>
              <a:t>resources (data, computing)</a:t>
            </a:r>
          </a:p>
          <a:p>
            <a:pPr lvl="1"/>
            <a:endParaRPr lang="en-GB" dirty="0"/>
          </a:p>
          <a:p>
            <a:pPr marL="0" indent="0">
              <a:buNone/>
            </a:pPr>
            <a:endParaRPr lang="en-GB" dirty="0"/>
          </a:p>
        </p:txBody>
      </p:sp>
    </p:spTree>
    <p:extLst>
      <p:ext uri="{BB962C8B-B14F-4D97-AF65-F5344CB8AC3E}">
        <p14:creationId xmlns:p14="http://schemas.microsoft.com/office/powerpoint/2010/main" val="2683336298"/>
      </p:ext>
    </p:extLst>
  </p:cSld>
  <p:clrMapOvr>
    <a:masterClrMapping/>
  </p:clrMapOvr>
  <mc:AlternateContent xmlns:mc="http://schemas.openxmlformats.org/markup-compatibility/2006" xmlns:p14="http://schemas.microsoft.com/office/powerpoint/2010/main">
    <mc:Choice Requires="p14">
      <p:transition>
        <p14:flythrough/>
      </p:transition>
    </mc:Choice>
    <mc:Fallback xmlns="">
      <p:transition>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2. Protocols for data sharing</a:t>
            </a:r>
            <a:endParaRPr lang="en-GB" dirty="0"/>
          </a:p>
        </p:txBody>
      </p:sp>
      <p:sp>
        <p:nvSpPr>
          <p:cNvPr id="3" name="Content Placeholder 2"/>
          <p:cNvSpPr>
            <a:spLocks noGrp="1"/>
          </p:cNvSpPr>
          <p:nvPr>
            <p:ph sz="half" idx="1"/>
          </p:nvPr>
        </p:nvSpPr>
        <p:spPr>
          <a:xfrm>
            <a:off x="107504" y="1484784"/>
            <a:ext cx="8579296" cy="5544616"/>
          </a:xfrm>
        </p:spPr>
        <p:txBody>
          <a:bodyPr>
            <a:normAutofit/>
          </a:bodyPr>
          <a:lstStyle/>
          <a:p>
            <a:r>
              <a:rPr lang="en-GB" b="1" dirty="0" smtClean="0"/>
              <a:t>Content management</a:t>
            </a:r>
          </a:p>
          <a:p>
            <a:pPr lvl="1">
              <a:buFont typeface="Arial" panose="020B0604020202020204" pitchFamily="34" charset="0"/>
              <a:buChar char="•"/>
            </a:pPr>
            <a:r>
              <a:rPr lang="en-US" b="1" dirty="0" smtClean="0">
                <a:solidFill>
                  <a:schemeClr val="tx1"/>
                </a:solidFill>
              </a:rPr>
              <a:t>Harmonized core repository</a:t>
            </a:r>
          </a:p>
          <a:p>
            <a:pPr lvl="1">
              <a:buFont typeface="Arial" panose="020B0604020202020204" pitchFamily="34" charset="0"/>
              <a:buChar char="•"/>
            </a:pPr>
            <a:r>
              <a:rPr lang="en-US" b="1" dirty="0" smtClean="0">
                <a:solidFill>
                  <a:schemeClr val="tx1"/>
                </a:solidFill>
              </a:rPr>
              <a:t>Generic extended knowledge base</a:t>
            </a:r>
          </a:p>
          <a:p>
            <a:pPr lvl="2">
              <a:buFont typeface="Arial" panose="020B0604020202020204" pitchFamily="34" charset="0"/>
              <a:buChar char="•"/>
            </a:pPr>
            <a:r>
              <a:rPr lang="en-US" dirty="0" smtClean="0"/>
              <a:t>With services which can be tailored to partners expectations</a:t>
            </a:r>
          </a:p>
          <a:p>
            <a:pPr lvl="1">
              <a:buFont typeface="Arial" panose="020B0604020202020204" pitchFamily="34" charset="0"/>
              <a:buChar char="•"/>
            </a:pPr>
            <a:r>
              <a:rPr lang="en-US" b="1" dirty="0" smtClean="0">
                <a:solidFill>
                  <a:schemeClr val="tx1"/>
                </a:solidFill>
              </a:rPr>
              <a:t>Principles driving optimization of partners’ investments</a:t>
            </a:r>
          </a:p>
          <a:p>
            <a:pPr lvl="2">
              <a:buFont typeface="Arial" panose="020B0604020202020204" pitchFamily="34" charset="0"/>
              <a:buChar char="•"/>
            </a:pPr>
            <a:r>
              <a:rPr lang="en-US" dirty="0" smtClean="0"/>
              <a:t>avoid duplication (single source of truth)</a:t>
            </a:r>
          </a:p>
          <a:p>
            <a:pPr lvl="2">
              <a:buFont typeface="Arial" panose="020B0604020202020204" pitchFamily="34" charset="0"/>
              <a:buChar char="•"/>
            </a:pPr>
            <a:r>
              <a:rPr lang="en-US" dirty="0" smtClean="0"/>
              <a:t>geographic complementarity</a:t>
            </a:r>
          </a:p>
          <a:p>
            <a:pPr lvl="2">
              <a:buFont typeface="Arial" panose="020B0604020202020204" pitchFamily="34" charset="0"/>
              <a:buChar char="•"/>
            </a:pPr>
            <a:r>
              <a:rPr lang="en-US" dirty="0" smtClean="0"/>
              <a:t>Topics complementarity (according to each system objectives)</a:t>
            </a:r>
          </a:p>
          <a:p>
            <a:pPr marL="342900" lvl="1" indent="-342900"/>
            <a:r>
              <a:rPr lang="en-US" sz="2800" b="1" dirty="0" smtClean="0"/>
              <a:t>Dissemination</a:t>
            </a:r>
          </a:p>
          <a:p>
            <a:pPr lvl="1">
              <a:buFont typeface="Arial" panose="020B0604020202020204" pitchFamily="34" charset="0"/>
              <a:buChar char="•"/>
            </a:pPr>
            <a:r>
              <a:rPr lang="en-US" b="1" dirty="0">
                <a:solidFill>
                  <a:schemeClr val="tx1"/>
                </a:solidFill>
              </a:rPr>
              <a:t>Priority - Common GRSF services </a:t>
            </a:r>
          </a:p>
          <a:p>
            <a:pPr lvl="1">
              <a:buFont typeface="Arial" panose="020B0604020202020204" pitchFamily="34" charset="0"/>
              <a:buChar char="•"/>
            </a:pPr>
            <a:r>
              <a:rPr lang="en-US" b="1" dirty="0">
                <a:solidFill>
                  <a:schemeClr val="tx1"/>
                </a:solidFill>
              </a:rPr>
              <a:t>Potential - Specific services geared to serve each partner</a:t>
            </a:r>
          </a:p>
        </p:txBody>
      </p:sp>
    </p:spTree>
    <p:extLst>
      <p:ext uri="{BB962C8B-B14F-4D97-AF65-F5344CB8AC3E}">
        <p14:creationId xmlns:p14="http://schemas.microsoft.com/office/powerpoint/2010/main" val="1017015404"/>
      </p:ext>
    </p:extLst>
  </p:cSld>
  <p:clrMapOvr>
    <a:masterClrMapping/>
  </p:clrMapOvr>
  <mc:AlternateContent xmlns:mc="http://schemas.openxmlformats.org/markup-compatibility/2006" xmlns:p14="http://schemas.microsoft.com/office/powerpoint/2010/main">
    <mc:Choice Requires="p14">
      <p:transition>
        <p14:flythrough/>
      </p:transition>
    </mc:Choice>
    <mc:Fallback xmlns="">
      <p:transition>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2. Protocols for data access</a:t>
            </a:r>
            <a:endParaRPr lang="en-GB" dirty="0"/>
          </a:p>
        </p:txBody>
      </p:sp>
      <p:sp>
        <p:nvSpPr>
          <p:cNvPr id="3" name="Content Placeholder 2"/>
          <p:cNvSpPr>
            <a:spLocks noGrp="1"/>
          </p:cNvSpPr>
          <p:nvPr>
            <p:ph sz="half" idx="1"/>
          </p:nvPr>
        </p:nvSpPr>
        <p:spPr>
          <a:xfrm>
            <a:off x="107504" y="1484784"/>
            <a:ext cx="9145016" cy="5544616"/>
          </a:xfrm>
        </p:spPr>
        <p:txBody>
          <a:bodyPr>
            <a:normAutofit/>
          </a:bodyPr>
          <a:lstStyle/>
          <a:p>
            <a:r>
              <a:rPr lang="en-US" b="1" dirty="0" smtClean="0"/>
              <a:t>Who can access</a:t>
            </a:r>
          </a:p>
          <a:p>
            <a:endParaRPr lang="en-US" b="1" dirty="0" smtClean="0"/>
          </a:p>
          <a:p>
            <a:r>
              <a:rPr lang="en-US" b="1" dirty="0" smtClean="0"/>
              <a:t>Who get free access</a:t>
            </a:r>
          </a:p>
          <a:p>
            <a:endParaRPr lang="en-US" b="1" dirty="0" smtClean="0"/>
          </a:p>
          <a:p>
            <a:r>
              <a:rPr lang="en-US" b="1" dirty="0" smtClean="0"/>
              <a:t>Who should register</a:t>
            </a:r>
          </a:p>
          <a:p>
            <a:endParaRPr lang="en-US" b="1" dirty="0" smtClean="0"/>
          </a:p>
          <a:p>
            <a:r>
              <a:rPr lang="en-US" b="1" dirty="0" err="1" smtClean="0"/>
              <a:t>Etc</a:t>
            </a:r>
            <a:r>
              <a:rPr lang="en-US" b="1" dirty="0" smtClean="0"/>
              <a:t>…</a:t>
            </a:r>
          </a:p>
        </p:txBody>
      </p:sp>
    </p:spTree>
    <p:extLst>
      <p:ext uri="{BB962C8B-B14F-4D97-AF65-F5344CB8AC3E}">
        <p14:creationId xmlns:p14="http://schemas.microsoft.com/office/powerpoint/2010/main" val="452519096"/>
      </p:ext>
    </p:extLst>
  </p:cSld>
  <p:clrMapOvr>
    <a:masterClrMapping/>
  </p:clrMapOvr>
  <mc:AlternateContent xmlns:mc="http://schemas.openxmlformats.org/markup-compatibility/2006" xmlns:p14="http://schemas.microsoft.com/office/powerpoint/2010/main">
    <mc:Choice Requires="p14">
      <p:transition>
        <p14:flythrough/>
      </p:transition>
    </mc:Choice>
    <mc:Fallback xmlns="">
      <p:transition>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3. System Governance</a:t>
            </a:r>
            <a:endParaRPr lang="en-GB" dirty="0"/>
          </a:p>
        </p:txBody>
      </p:sp>
      <p:sp>
        <p:nvSpPr>
          <p:cNvPr id="3" name="Content Placeholder 2"/>
          <p:cNvSpPr>
            <a:spLocks noGrp="1"/>
          </p:cNvSpPr>
          <p:nvPr>
            <p:ph sz="half" idx="1"/>
          </p:nvPr>
        </p:nvSpPr>
        <p:spPr>
          <a:xfrm>
            <a:off x="-180528" y="1417638"/>
            <a:ext cx="9036496" cy="5544616"/>
          </a:xfrm>
        </p:spPr>
        <p:txBody>
          <a:bodyPr>
            <a:normAutofit/>
          </a:bodyPr>
          <a:lstStyle/>
          <a:p>
            <a:r>
              <a:rPr lang="en-GB" b="1" dirty="0" smtClean="0"/>
              <a:t>CMS System governance</a:t>
            </a:r>
          </a:p>
          <a:p>
            <a:r>
              <a:rPr lang="en-GB" b="1" dirty="0" smtClean="0"/>
              <a:t>Overall System </a:t>
            </a:r>
            <a:r>
              <a:rPr lang="en-GB" b="1" dirty="0"/>
              <a:t>governance </a:t>
            </a:r>
            <a:r>
              <a:rPr lang="en-GB" b="1" dirty="0" smtClean="0"/>
              <a:t>requirements</a:t>
            </a:r>
          </a:p>
          <a:p>
            <a:pPr lvl="1">
              <a:buFont typeface="Arial" panose="020B0604020202020204" pitchFamily="34" charset="0"/>
              <a:buChar char="•"/>
            </a:pPr>
            <a:r>
              <a:rPr lang="en-GB" b="1" dirty="0" smtClean="0">
                <a:solidFill>
                  <a:schemeClr val="tx1"/>
                </a:solidFill>
              </a:rPr>
              <a:t>software policy: </a:t>
            </a:r>
            <a:r>
              <a:rPr lang="en-GB" b="1" dirty="0" smtClean="0"/>
              <a:t>	</a:t>
            </a:r>
            <a:r>
              <a:rPr lang="en-GB" dirty="0" smtClean="0">
                <a:solidFill>
                  <a:schemeClr val="tx1"/>
                </a:solidFill>
              </a:rPr>
              <a:t>open source as per </a:t>
            </a:r>
            <a:r>
              <a:rPr lang="en-GB" dirty="0" err="1" smtClean="0">
                <a:solidFill>
                  <a:schemeClr val="tx1"/>
                </a:solidFill>
              </a:rPr>
              <a:t>iMarine</a:t>
            </a:r>
            <a:r>
              <a:rPr lang="en-GB" dirty="0" smtClean="0">
                <a:solidFill>
                  <a:schemeClr val="tx1"/>
                </a:solidFill>
              </a:rPr>
              <a:t> policies</a:t>
            </a:r>
          </a:p>
          <a:p>
            <a:pPr lvl="1">
              <a:buFont typeface="Arial" panose="020B0604020202020204" pitchFamily="34" charset="0"/>
              <a:buChar char="•"/>
            </a:pPr>
            <a:r>
              <a:rPr lang="en-GB" b="1" dirty="0" smtClean="0">
                <a:solidFill>
                  <a:schemeClr val="tx1"/>
                </a:solidFill>
              </a:rPr>
              <a:t>Storage: </a:t>
            </a:r>
            <a:r>
              <a:rPr lang="en-GB" b="1" dirty="0" smtClean="0"/>
              <a:t>		</a:t>
            </a:r>
            <a:r>
              <a:rPr lang="en-GB" dirty="0">
                <a:solidFill>
                  <a:schemeClr val="tx1"/>
                </a:solidFill>
              </a:rPr>
              <a:t>to be discussed </a:t>
            </a:r>
          </a:p>
          <a:p>
            <a:pPr lvl="1">
              <a:buFont typeface="Arial" panose="020B0604020202020204" pitchFamily="34" charset="0"/>
              <a:buChar char="•"/>
            </a:pPr>
            <a:r>
              <a:rPr lang="en-GB" b="1" dirty="0" smtClean="0">
                <a:solidFill>
                  <a:schemeClr val="tx1"/>
                </a:solidFill>
              </a:rPr>
              <a:t>data preservation:</a:t>
            </a:r>
            <a:r>
              <a:rPr lang="en-GB" b="1" dirty="0" smtClean="0"/>
              <a:t>	</a:t>
            </a:r>
            <a:r>
              <a:rPr lang="en-GB" dirty="0">
                <a:solidFill>
                  <a:schemeClr val="tx1"/>
                </a:solidFill>
              </a:rPr>
              <a:t>to be discussed </a:t>
            </a:r>
          </a:p>
          <a:p>
            <a:pPr lvl="1">
              <a:buFont typeface="Arial" panose="020B0604020202020204" pitchFamily="34" charset="0"/>
              <a:buChar char="•"/>
            </a:pPr>
            <a:r>
              <a:rPr lang="en-GB" b="1" dirty="0" smtClean="0">
                <a:solidFill>
                  <a:schemeClr val="tx1"/>
                </a:solidFill>
              </a:rPr>
              <a:t>VRE management: </a:t>
            </a:r>
            <a:r>
              <a:rPr lang="en-GB" b="1" dirty="0" smtClean="0"/>
              <a:t>	</a:t>
            </a:r>
            <a:r>
              <a:rPr lang="en-US" dirty="0">
                <a:solidFill>
                  <a:schemeClr val="tx1"/>
                </a:solidFill>
              </a:rPr>
              <a:t>GRSF Administrator – who, what                </a:t>
            </a:r>
          </a:p>
          <a:p>
            <a:pPr marL="457200" lvl="1" indent="0">
              <a:buNone/>
            </a:pPr>
            <a:r>
              <a:rPr lang="en-US" b="1" dirty="0">
                <a:solidFill>
                  <a:schemeClr val="tx1"/>
                </a:solidFill>
              </a:rPr>
              <a:t>	</a:t>
            </a:r>
            <a:r>
              <a:rPr lang="en-US" b="1" dirty="0" smtClean="0">
                <a:solidFill>
                  <a:schemeClr val="tx1"/>
                </a:solidFill>
              </a:rPr>
              <a:t>			</a:t>
            </a:r>
            <a:r>
              <a:rPr lang="en-US" dirty="0">
                <a:solidFill>
                  <a:schemeClr val="tx1"/>
                </a:solidFill>
              </a:rPr>
              <a:t>Content manager(s) – who, what aspects</a:t>
            </a:r>
            <a:endParaRPr lang="en-GB" dirty="0">
              <a:solidFill>
                <a:schemeClr val="tx1"/>
              </a:solidFill>
            </a:endParaRPr>
          </a:p>
          <a:p>
            <a:endParaRPr lang="en-US" b="1" dirty="0" smtClean="0"/>
          </a:p>
          <a:p>
            <a:r>
              <a:rPr lang="en-US" b="1" dirty="0" smtClean="0"/>
              <a:t>Infrastructure governance</a:t>
            </a:r>
          </a:p>
          <a:p>
            <a:pPr lvl="1">
              <a:buFont typeface="Arial" panose="020B0604020202020204" pitchFamily="34" charset="0"/>
              <a:buChar char="•"/>
            </a:pPr>
            <a:r>
              <a:rPr lang="en-US" b="1" dirty="0">
                <a:solidFill>
                  <a:schemeClr val="tx1"/>
                </a:solidFill>
              </a:rPr>
              <a:t>the </a:t>
            </a:r>
            <a:r>
              <a:rPr lang="en-US" b="1" dirty="0" err="1">
                <a:solidFill>
                  <a:schemeClr val="tx1"/>
                </a:solidFill>
              </a:rPr>
              <a:t>iMarine</a:t>
            </a:r>
            <a:r>
              <a:rPr lang="en-US" b="1" dirty="0">
                <a:solidFill>
                  <a:schemeClr val="tx1"/>
                </a:solidFill>
              </a:rPr>
              <a:t> White Paper proposes a roadmap</a:t>
            </a:r>
          </a:p>
        </p:txBody>
      </p:sp>
    </p:spTree>
    <p:extLst>
      <p:ext uri="{BB962C8B-B14F-4D97-AF65-F5344CB8AC3E}">
        <p14:creationId xmlns:p14="http://schemas.microsoft.com/office/powerpoint/2010/main" val="1057996427"/>
      </p:ext>
    </p:extLst>
  </p:cSld>
  <p:clrMapOvr>
    <a:masterClrMapping/>
  </p:clrMapOvr>
  <mc:AlternateContent xmlns:mc="http://schemas.openxmlformats.org/markup-compatibility/2006" xmlns:p14="http://schemas.microsoft.com/office/powerpoint/2010/main">
    <mc:Choice Requires="p14">
      <p:transition>
        <p14:flythrough/>
      </p:transition>
    </mc:Choice>
    <mc:Fallback xmlns="">
      <p:transition>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4. GRSF Sustainability</a:t>
            </a:r>
            <a:endParaRPr lang="en-GB" dirty="0"/>
          </a:p>
        </p:txBody>
      </p:sp>
      <p:sp>
        <p:nvSpPr>
          <p:cNvPr id="3" name="Content Placeholder 2"/>
          <p:cNvSpPr>
            <a:spLocks noGrp="1"/>
          </p:cNvSpPr>
          <p:nvPr>
            <p:ph sz="half" idx="1"/>
          </p:nvPr>
        </p:nvSpPr>
        <p:spPr>
          <a:xfrm>
            <a:off x="107504" y="1268760"/>
            <a:ext cx="9145016" cy="5544616"/>
          </a:xfrm>
        </p:spPr>
        <p:txBody>
          <a:bodyPr>
            <a:normAutofit/>
          </a:bodyPr>
          <a:lstStyle/>
          <a:p>
            <a:r>
              <a:rPr lang="en-GB" b="1" dirty="0" smtClean="0"/>
              <a:t>Content</a:t>
            </a:r>
          </a:p>
          <a:p>
            <a:pPr lvl="1">
              <a:buFont typeface="Arial" panose="020B0604020202020204" pitchFamily="34" charset="0"/>
              <a:buChar char="•"/>
            </a:pPr>
            <a:r>
              <a:rPr lang="en-US" b="1" dirty="0" smtClean="0">
                <a:solidFill>
                  <a:schemeClr val="tx1"/>
                </a:solidFill>
              </a:rPr>
              <a:t>Sources</a:t>
            </a:r>
            <a:r>
              <a:rPr lang="en-US" dirty="0" smtClean="0">
                <a:solidFill>
                  <a:schemeClr val="tx1"/>
                </a:solidFill>
              </a:rPr>
              <a:t> - maintained by contributing partners</a:t>
            </a:r>
          </a:p>
          <a:p>
            <a:pPr lvl="1">
              <a:buFont typeface="Arial" panose="020B0604020202020204" pitchFamily="34" charset="0"/>
              <a:buChar char="•"/>
            </a:pPr>
            <a:r>
              <a:rPr lang="en-US" b="1" dirty="0" smtClean="0">
                <a:solidFill>
                  <a:schemeClr val="tx1"/>
                </a:solidFill>
              </a:rPr>
              <a:t>Data sharing artifacts (master data, mappings, ontologies)</a:t>
            </a:r>
            <a:r>
              <a:rPr lang="en-US" dirty="0" smtClean="0">
                <a:solidFill>
                  <a:schemeClr val="tx1"/>
                </a:solidFill>
              </a:rPr>
              <a:t> – managed by the ‘GRSF Secretariat’</a:t>
            </a:r>
            <a:endParaRPr lang="en-GB" dirty="0" smtClean="0">
              <a:solidFill>
                <a:schemeClr val="tx1"/>
              </a:solidFill>
            </a:endParaRPr>
          </a:p>
          <a:p>
            <a:r>
              <a:rPr lang="en-GB" b="1" dirty="0" smtClean="0"/>
              <a:t>System</a:t>
            </a:r>
          </a:p>
          <a:p>
            <a:pPr lvl="1">
              <a:buFont typeface="Arial" panose="020B0604020202020204" pitchFamily="34" charset="0"/>
              <a:buChar char="•"/>
            </a:pPr>
            <a:r>
              <a:rPr lang="en-US" b="1" dirty="0">
                <a:solidFill>
                  <a:schemeClr val="tx1"/>
                </a:solidFill>
              </a:rPr>
              <a:t>Core system - </a:t>
            </a:r>
            <a:r>
              <a:rPr lang="en-US" dirty="0">
                <a:solidFill>
                  <a:schemeClr val="tx1"/>
                </a:solidFill>
              </a:rPr>
              <a:t>under </a:t>
            </a:r>
            <a:r>
              <a:rPr lang="en-US" dirty="0" err="1">
                <a:solidFill>
                  <a:schemeClr val="tx1"/>
                </a:solidFill>
              </a:rPr>
              <a:t>iMarine</a:t>
            </a:r>
            <a:r>
              <a:rPr lang="en-US" dirty="0">
                <a:solidFill>
                  <a:schemeClr val="tx1"/>
                </a:solidFill>
              </a:rPr>
              <a:t> general Governance</a:t>
            </a:r>
          </a:p>
          <a:p>
            <a:pPr lvl="1">
              <a:buFont typeface="Arial" panose="020B0604020202020204" pitchFamily="34" charset="0"/>
              <a:buChar char="•"/>
            </a:pPr>
            <a:r>
              <a:rPr lang="en-US" b="1" dirty="0">
                <a:solidFill>
                  <a:schemeClr val="tx1"/>
                </a:solidFill>
              </a:rPr>
              <a:t>Interoperable bridges – </a:t>
            </a:r>
            <a:r>
              <a:rPr lang="en-US" dirty="0">
                <a:solidFill>
                  <a:schemeClr val="tx1"/>
                </a:solidFill>
              </a:rPr>
              <a:t>under source systems responsibility</a:t>
            </a:r>
          </a:p>
          <a:p>
            <a:pPr lvl="1">
              <a:buFont typeface="Arial" panose="020B0604020202020204" pitchFamily="34" charset="0"/>
              <a:buChar char="•"/>
            </a:pPr>
            <a:r>
              <a:rPr lang="en-US" b="1" dirty="0">
                <a:solidFill>
                  <a:schemeClr val="tx1"/>
                </a:solidFill>
              </a:rPr>
              <a:t>GRSF specific tools (Master Data Management, Ontology, LOD) – </a:t>
            </a:r>
            <a:r>
              <a:rPr lang="en-US" dirty="0">
                <a:solidFill>
                  <a:schemeClr val="tx1"/>
                </a:solidFill>
              </a:rPr>
              <a:t>under GRSF specific provisions</a:t>
            </a:r>
            <a:endParaRPr lang="en-GB" dirty="0">
              <a:solidFill>
                <a:schemeClr val="tx1"/>
              </a:solidFill>
            </a:endParaRPr>
          </a:p>
          <a:p>
            <a:r>
              <a:rPr lang="en-US" b="1" dirty="0" smtClean="0"/>
              <a:t>Resources to sustain </a:t>
            </a:r>
          </a:p>
          <a:p>
            <a:pPr lvl="1">
              <a:buFont typeface="Arial" panose="020B0604020202020204" pitchFamily="34" charset="0"/>
              <a:buChar char="•"/>
            </a:pPr>
            <a:r>
              <a:rPr lang="en-US" b="1" dirty="0">
                <a:solidFill>
                  <a:schemeClr val="tx1"/>
                </a:solidFill>
              </a:rPr>
              <a:t>the </a:t>
            </a:r>
            <a:r>
              <a:rPr lang="en-US" b="1" dirty="0" err="1">
                <a:solidFill>
                  <a:schemeClr val="tx1"/>
                </a:solidFill>
              </a:rPr>
              <a:t>iMarine</a:t>
            </a:r>
            <a:r>
              <a:rPr lang="en-US" b="1" dirty="0">
                <a:solidFill>
                  <a:schemeClr val="tx1"/>
                </a:solidFill>
              </a:rPr>
              <a:t> White Paper proposes a roadmap</a:t>
            </a:r>
          </a:p>
        </p:txBody>
      </p:sp>
    </p:spTree>
    <p:extLst>
      <p:ext uri="{BB962C8B-B14F-4D97-AF65-F5344CB8AC3E}">
        <p14:creationId xmlns:p14="http://schemas.microsoft.com/office/powerpoint/2010/main" val="3795968253"/>
      </p:ext>
    </p:extLst>
  </p:cSld>
  <p:clrMapOvr>
    <a:masterClrMapping/>
  </p:clrMapOvr>
  <mc:AlternateContent xmlns:mc="http://schemas.openxmlformats.org/markup-compatibility/2006" xmlns:p14="http://schemas.microsoft.com/office/powerpoint/2010/main">
    <mc:Choice Requires="p14">
      <p:transition>
        <p14:flythrough/>
      </p:transition>
    </mc:Choice>
    <mc:Fallback xmlns="">
      <p:transition>
        <p:fade/>
      </p:transition>
    </mc:Fallback>
  </mc:AlternateContent>
  <p:timing>
    <p:tnLst>
      <p:par>
        <p:cTn id="1" dur="indefinite" restart="never" nodeType="tmRoot"/>
      </p:par>
    </p:tnLst>
  </p:timing>
</p:sld>
</file>

<file path=ppt/theme/theme1.xml><?xml version="1.0" encoding="utf-8"?>
<a:theme xmlns:a="http://schemas.openxmlformats.org/drawingml/2006/main" name="Presentatio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4">
            <a:lumMod val="40000"/>
            <a:lumOff val="60000"/>
          </a:schemeClr>
        </a:solidFill>
        <a:ln>
          <a:solidFill>
            <a:schemeClr val="tx2">
              <a:lumMod val="20000"/>
              <a:lumOff val="80000"/>
            </a:schemeClr>
          </a:solidFill>
        </a:ln>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Presentation</Template>
  <TotalTime>2210</TotalTime>
  <Words>1136</Words>
  <Application>Microsoft Office PowerPoint</Application>
  <PresentationFormat>On-screen Show (4:3)</PresentationFormat>
  <Paragraphs>206</Paragraphs>
  <Slides>24</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24</vt:i4>
      </vt:variant>
    </vt:vector>
  </HeadingPairs>
  <TitlesOfParts>
    <vt:vector size="30" baseType="lpstr">
      <vt:lpstr>ＭＳ Ｐゴシック</vt:lpstr>
      <vt:lpstr>Arial</vt:lpstr>
      <vt:lpstr>Calibri</vt:lpstr>
      <vt:lpstr>Symbol</vt:lpstr>
      <vt:lpstr>Wingdings</vt:lpstr>
      <vt:lpstr>Presentation</vt:lpstr>
      <vt:lpstr>Global Record of Stocks and Fisheries A task of Blue Assessment work package </vt:lpstr>
      <vt:lpstr>Governance and sustainability </vt:lpstr>
      <vt:lpstr>1. GRSF Content Governance</vt:lpstr>
      <vt:lpstr>1. GRSF Content Governance</vt:lpstr>
      <vt:lpstr>2. Data Sharing Governance</vt:lpstr>
      <vt:lpstr>2. Protocols for data sharing</vt:lpstr>
      <vt:lpstr>2. Protocols for data access</vt:lpstr>
      <vt:lpstr>3. System Governance</vt:lpstr>
      <vt:lpstr>4. GRSF Sustainability</vt:lpstr>
      <vt:lpstr>4. iMarine sustainable Business Model</vt:lpstr>
      <vt:lpstr>5. The ‘who’ of Governance</vt:lpstr>
      <vt:lpstr>5. The ‘who’ of Governance</vt:lpstr>
      <vt:lpstr>5. The ‘who’ of Governance</vt:lpstr>
      <vt:lpstr>5. The ‘who’ of Governance</vt:lpstr>
      <vt:lpstr>5. The ‘who’ of Governance</vt:lpstr>
      <vt:lpstr>5. The ‘who’ of Governance</vt:lpstr>
      <vt:lpstr>5. The ‘who’ of Governance</vt:lpstr>
      <vt:lpstr>6. Sustainability models</vt:lpstr>
      <vt:lpstr>6. Sustainability models</vt:lpstr>
      <vt:lpstr>6. Sustainability models</vt:lpstr>
      <vt:lpstr>6. Sustainability models</vt:lpstr>
      <vt:lpstr>6. Sustainability models</vt:lpstr>
      <vt:lpstr>6. Sustainability models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Blue Uptake</dc:title>
  <dc:creator>Sara</dc:creator>
  <cp:lastModifiedBy>Windows User</cp:lastModifiedBy>
  <cp:revision>209</cp:revision>
  <dcterms:created xsi:type="dcterms:W3CDTF">2015-09-01T10:33:30Z</dcterms:created>
  <dcterms:modified xsi:type="dcterms:W3CDTF">2017-06-26T18:55:59Z</dcterms:modified>
</cp:coreProperties>
</file>