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5" r:id="rId2"/>
    <p:sldId id="322" r:id="rId3"/>
    <p:sldId id="323" r:id="rId4"/>
    <p:sldId id="324" r:id="rId5"/>
    <p:sldId id="325" r:id="rId6"/>
    <p:sldId id="327" r:id="rId7"/>
    <p:sldId id="326" r:id="rId8"/>
    <p:sldId id="328" r:id="rId9"/>
    <p:sldId id="329" r:id="rId10"/>
    <p:sldId id="337" r:id="rId11"/>
    <p:sldId id="330" r:id="rId12"/>
    <p:sldId id="331" r:id="rId13"/>
    <p:sldId id="339" r:id="rId14"/>
    <p:sldId id="332" r:id="rId15"/>
    <p:sldId id="333" r:id="rId16"/>
    <p:sldId id="334" r:id="rId17"/>
    <p:sldId id="33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E89"/>
    <a:srgbClr val="F39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87454" autoAdjust="0"/>
  </p:normalViewPr>
  <p:slideViewPr>
    <p:cSldViewPr>
      <p:cViewPr varScale="1">
        <p:scale>
          <a:sx n="100" d="100"/>
          <a:sy n="100" d="100"/>
        </p:scale>
        <p:origin x="3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C5B2-4BDE-4F7D-AF66-A53D1C5B6FB4}" type="datetimeFigureOut">
              <a:rPr lang="el-GR" smtClean="0"/>
              <a:t>1/12/2016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0A05A-C4A2-4846-A598-B4457AFA5B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118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0A05A-C4A2-4846-A598-B4457AFA5B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1881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5364088" cy="1470025"/>
          </a:xfrm>
        </p:spPr>
        <p:txBody>
          <a:bodyPr/>
          <a:lstStyle>
            <a:lvl1pPr algn="l">
              <a:defRPr b="1"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488" y="3886200"/>
            <a:ext cx="5379624" cy="990600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your name and affiliation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24" y="4953000"/>
            <a:ext cx="5364088" cy="492224"/>
          </a:xfrm>
        </p:spPr>
        <p:txBody>
          <a:bodyPr>
            <a:noAutofit/>
          </a:bodyPr>
          <a:lstStyle>
            <a:lvl1pPr marL="0" indent="0">
              <a:buNone/>
              <a:defRPr lang="it-IT" sz="240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your email address</a:t>
            </a: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09086" y="5232476"/>
            <a:ext cx="3200400" cy="10130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39223"/>
                </a:solidFill>
              </a:defRPr>
            </a:lvl1pPr>
          </a:lstStyle>
          <a:p>
            <a:pPr lvl="0"/>
            <a:r>
              <a:rPr lang="en-US" dirty="0" smtClean="0"/>
              <a:t>Click to edit the name of the event, the date and the location</a:t>
            </a:r>
            <a:endParaRPr lang="it-IT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" y="6280784"/>
            <a:ext cx="826363" cy="570192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8200" y="65303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BlueBRIDGE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receives funding from the European Union’s Horizon 2020 research and innovation p</a:t>
            </a: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rogramme</a:t>
            </a:r>
            <a:r>
              <a:rPr lang="en-US" sz="9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grant agreement No. 675680</a:t>
            </a:r>
          </a:p>
        </p:txBody>
      </p:sp>
      <p:sp>
        <p:nvSpPr>
          <p:cNvPr id="14" name="Subtitle 8"/>
          <p:cNvSpPr txBox="1">
            <a:spLocks/>
          </p:cNvSpPr>
          <p:nvPr userDrawn="1"/>
        </p:nvSpPr>
        <p:spPr>
          <a:xfrm>
            <a:off x="4975992" y="6503734"/>
            <a:ext cx="4168008" cy="32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2000" b="1" dirty="0">
                <a:solidFill>
                  <a:schemeClr val="bg1"/>
                </a:solidFill>
              </a:rPr>
              <a:t>www.bluebridge-vres.eu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[custom bullets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2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>
            <a:lvl1pPr algn="r">
              <a:defRPr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" y="116632"/>
            <a:ext cx="33528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3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rgbClr val="125E8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rgbClr val="125E8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rgbClr val="125E8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rgbClr val="125E8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gcube-system.org/index.php?title=GRSF-services#grsf-services-co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gcube-system.org/index.php?title=GRSF-services#grsf-services-updat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9036496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and Exploiting GRSF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FORTH-ICS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796136" y="5232476"/>
            <a:ext cx="3313350" cy="1013048"/>
          </a:xfrm>
        </p:spPr>
        <p:txBody>
          <a:bodyPr>
            <a:normAutofit/>
          </a:bodyPr>
          <a:lstStyle/>
          <a:p>
            <a:r>
              <a:rPr lang="en-US" dirty="0" err="1" smtClean="0"/>
              <a:t>BlueBRIDGE</a:t>
            </a:r>
            <a:endParaRPr lang="en-US" dirty="0" smtClean="0"/>
          </a:p>
          <a:p>
            <a:r>
              <a:rPr lang="en-US" dirty="0" smtClean="0"/>
              <a:t>December 6, 2016</a:t>
            </a:r>
          </a:p>
        </p:txBody>
      </p:sp>
    </p:spTree>
    <p:extLst>
      <p:ext uri="{BB962C8B-B14F-4D97-AF65-F5344CB8AC3E}">
        <p14:creationId xmlns:p14="http://schemas.microsoft.com/office/powerpoint/2010/main" val="27958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Exploitation Rate</a:t>
            </a:r>
          </a:p>
          <a:p>
            <a:pPr lvl="1"/>
            <a:r>
              <a:rPr lang="en-US" dirty="0" smtClean="0"/>
              <a:t>Use pairs of terms from a controlled vocabulary and the year i.e. 	</a:t>
            </a:r>
          </a:p>
          <a:p>
            <a:pPr lvl="2"/>
            <a:r>
              <a:rPr lang="en-US" dirty="0"/>
              <a:t>High fishing mortality</a:t>
            </a:r>
          </a:p>
          <a:p>
            <a:pPr lvl="2"/>
            <a:r>
              <a:rPr lang="en-US" dirty="0"/>
              <a:t>Moderate fishing mortality</a:t>
            </a:r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348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Stocks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Exploitation Rate</a:t>
            </a:r>
          </a:p>
          <a:p>
            <a:pPr lvl="1"/>
            <a:r>
              <a:rPr lang="en-US" dirty="0" smtClean="0"/>
              <a:t>For use with free text values. i.e. </a:t>
            </a:r>
            <a:endParaRPr lang="en-US" dirty="0" smtClean="0"/>
          </a:p>
          <a:p>
            <a:pPr lvl="2"/>
            <a:r>
              <a:rPr lang="en-US" dirty="0" smtClean="0"/>
              <a:t>F2010-2012/F0.1</a:t>
            </a:r>
            <a:r>
              <a:rPr lang="en-US" dirty="0"/>
              <a:t>: Low potential recruitment = 0.60 (</a:t>
            </a:r>
            <a:r>
              <a:rPr lang="en-US" dirty="0" smtClean="0"/>
              <a:t>0.50-0.72)</a:t>
            </a:r>
          </a:p>
          <a:p>
            <a:pPr lvl="2"/>
            <a:r>
              <a:rPr lang="en-US" dirty="0"/>
              <a:t>F2011/FMSY = 1.04 range (0.38-1.32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F2013/FMSY =  </a:t>
            </a:r>
            <a:r>
              <a:rPr lang="en-US" dirty="0" smtClean="0"/>
              <a:t>Likely&lt;1</a:t>
            </a:r>
          </a:p>
          <a:p>
            <a:pPr lvl="2"/>
            <a:r>
              <a:rPr lang="en-US" dirty="0" err="1"/>
              <a:t>Fcur</a:t>
            </a:r>
            <a:r>
              <a:rPr lang="en-US" dirty="0"/>
              <a:t>/FMSY = 0.72  range (0.55-0.89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Add it as a JSON </a:t>
            </a:r>
            <a:r>
              <a:rPr lang="en-US" dirty="0" smtClean="0"/>
              <a:t>Array of objects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{“unit”: “…”, “value”: “…”, “year” : “…”}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527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Stocks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Standard Abundance </a:t>
            </a:r>
            <a:r>
              <a:rPr lang="en-US" dirty="0" smtClean="0"/>
              <a:t>Level</a:t>
            </a:r>
          </a:p>
          <a:p>
            <a:pPr lvl="1"/>
            <a:r>
              <a:rPr lang="en-US" dirty="0"/>
              <a:t>Use pairs of terms from a controlled vocabulary and the year i.e. 	</a:t>
            </a:r>
          </a:p>
          <a:p>
            <a:pPr lvl="2"/>
            <a:r>
              <a:rPr lang="en-US" dirty="0" smtClean="0"/>
              <a:t>Intermediate </a:t>
            </a:r>
            <a:r>
              <a:rPr lang="en-US" dirty="0" smtClean="0"/>
              <a:t>abundance</a:t>
            </a:r>
          </a:p>
          <a:p>
            <a:pPr lvl="2"/>
            <a:r>
              <a:rPr lang="en-US" dirty="0"/>
              <a:t>Intermediate abundance, Close to </a:t>
            </a:r>
            <a:r>
              <a:rPr lang="en-US" dirty="0" smtClean="0"/>
              <a:t>overfished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6585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Stocks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Abundance Level</a:t>
            </a:r>
          </a:p>
          <a:p>
            <a:pPr lvl="1"/>
            <a:r>
              <a:rPr lang="en-US" dirty="0"/>
              <a:t>For use with free text values. i.e. </a:t>
            </a:r>
          </a:p>
          <a:p>
            <a:pPr lvl="2"/>
            <a:r>
              <a:rPr lang="en-US" dirty="0" smtClean="0"/>
              <a:t>SSB2013/SSBFMSY</a:t>
            </a:r>
            <a:r>
              <a:rPr lang="en-US" dirty="0"/>
              <a:t>:  Low potential recruitment =2.25 (1.92-2.68)  / High </a:t>
            </a:r>
            <a:r>
              <a:rPr lang="en-US" dirty="0" err="1"/>
              <a:t>potemtial</a:t>
            </a:r>
            <a:r>
              <a:rPr lang="en-US" dirty="0"/>
              <a:t> recruitment =0.48 (0.35-0.72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B2012/BMSY = 0.92 range (0.71-1.26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B2013/BMSY = Likely&gt;1</a:t>
            </a:r>
            <a:endParaRPr lang="en-US" dirty="0" smtClean="0"/>
          </a:p>
          <a:p>
            <a:pPr lvl="1"/>
            <a:r>
              <a:rPr lang="en-US" dirty="0" smtClean="0"/>
              <a:t>Add it as </a:t>
            </a:r>
            <a:r>
              <a:rPr lang="en-US" dirty="0" smtClean="0"/>
              <a:t>an array of JSON objects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{“unit”: “…”, “value”: “…”, “year” : “…”}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252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Stocks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Exploitation Rate Grouping</a:t>
            </a:r>
          </a:p>
          <a:p>
            <a:pPr lvl="1"/>
            <a:r>
              <a:rPr lang="en-US" dirty="0" smtClean="0"/>
              <a:t>Value ? Who updates this value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Teclo</a:t>
            </a:r>
            <a:r>
              <a:rPr lang="en-US" dirty="0" smtClean="0">
                <a:solidFill>
                  <a:srgbClr val="FF0000"/>
                </a:solidFill>
              </a:rPr>
              <a:t> Dec 1, decision: Better remove it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Abundance Level Grouping</a:t>
            </a:r>
          </a:p>
          <a:p>
            <a:pPr lvl="1"/>
            <a:r>
              <a:rPr lang="en-US" dirty="0"/>
              <a:t>Value ? Who </a:t>
            </a:r>
            <a:r>
              <a:rPr lang="en-US" dirty="0" smtClean="0"/>
              <a:t>updates this value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Teclo</a:t>
            </a:r>
            <a:r>
              <a:rPr lang="en-US" dirty="0">
                <a:solidFill>
                  <a:srgbClr val="FF0000"/>
                </a:solidFill>
              </a:rPr>
              <a:t> Dec 1, decision: Better remove </a:t>
            </a:r>
            <a:r>
              <a:rPr lang="en-US" dirty="0" smtClean="0">
                <a:solidFill>
                  <a:srgbClr val="FF0000"/>
                </a:solidFill>
              </a:rPr>
              <a:t>it</a:t>
            </a:r>
            <a:endParaRPr lang="en-US" dirty="0"/>
          </a:p>
          <a:p>
            <a:r>
              <a:rPr lang="en-US" dirty="0" err="1"/>
              <a:t>SourceOfInformation</a:t>
            </a:r>
            <a:endParaRPr lang="en-US" dirty="0"/>
          </a:p>
          <a:p>
            <a:pPr lvl="1"/>
            <a:r>
              <a:rPr lang="en-US" dirty="0"/>
              <a:t>Empty in some cases (i.e. </a:t>
            </a:r>
            <a:r>
              <a:rPr lang="en-US" dirty="0" err="1"/>
              <a:t>FishSource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Make it </a:t>
            </a:r>
            <a:r>
              <a:rPr lang="en-US" dirty="0" smtClean="0"/>
              <a:t>optional (currently it is mandatory)</a:t>
            </a:r>
            <a:endParaRPr lang="en-US" dirty="0"/>
          </a:p>
          <a:p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7066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Fisheries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Reporting Year</a:t>
            </a:r>
          </a:p>
          <a:p>
            <a:pPr lvl="1"/>
            <a:r>
              <a:rPr lang="en-US" dirty="0" smtClean="0"/>
              <a:t>It is missing from the GRSF Data Catalogue</a:t>
            </a:r>
          </a:p>
          <a:p>
            <a:pPr lvl="1"/>
            <a:r>
              <a:rPr lang="en-US" dirty="0" smtClean="0"/>
              <a:t>Add it as a Field </a:t>
            </a:r>
          </a:p>
          <a:p>
            <a:r>
              <a:rPr lang="en-US" dirty="0" err="1">
                <a:sym typeface="Wingdings" panose="05000000000000000000" pitchFamily="2" charset="2"/>
              </a:rPr>
              <a:t>RefersTo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This property is missing from the data catalogue. It is pointer referring to the original records (from FIRMS, RAM, </a:t>
            </a:r>
            <a:r>
              <a:rPr lang="en-US" dirty="0" err="1">
                <a:sym typeface="Wingdings" panose="05000000000000000000" pitchFamily="2" charset="2"/>
              </a:rPr>
              <a:t>FishSource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Add it as a Field[]</a:t>
            </a:r>
            <a:endParaRPr lang="el-GR" dirty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9511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Fisheries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FishingAreas</a:t>
            </a:r>
            <a:endParaRPr lang="en-US" dirty="0" smtClean="0"/>
          </a:p>
          <a:p>
            <a:pPr lvl="1"/>
            <a:r>
              <a:rPr lang="en-US" dirty="0"/>
              <a:t>Contains multiple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Field </a:t>
            </a:r>
            <a:r>
              <a:rPr lang="en-US" dirty="0">
                <a:sym typeface="Wingdings" panose="05000000000000000000" pitchFamily="2" charset="2"/>
              </a:rPr>
              <a:t> Field[]</a:t>
            </a:r>
            <a:endParaRPr lang="el-GR" dirty="0"/>
          </a:p>
          <a:p>
            <a:r>
              <a:rPr lang="en-US" dirty="0" err="1" smtClean="0"/>
              <a:t>JurisdictionAreas</a:t>
            </a:r>
            <a:endParaRPr lang="el-GR" dirty="0"/>
          </a:p>
          <a:p>
            <a:pPr lvl="1"/>
            <a:r>
              <a:rPr lang="en-US" dirty="0"/>
              <a:t>Contains multiple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Field </a:t>
            </a:r>
            <a:r>
              <a:rPr lang="en-US" dirty="0">
                <a:sym typeface="Wingdings" panose="05000000000000000000" pitchFamily="2" charset="2"/>
              </a:rPr>
              <a:t> Field[]</a:t>
            </a:r>
            <a:endParaRPr lang="el-GR" dirty="0"/>
          </a:p>
          <a:p>
            <a:r>
              <a:rPr lang="en-US" dirty="0" err="1" smtClean="0"/>
              <a:t>SourceOfInformation</a:t>
            </a:r>
            <a:endParaRPr lang="en-US" dirty="0" smtClean="0"/>
          </a:p>
          <a:p>
            <a:pPr lvl="1"/>
            <a:r>
              <a:rPr lang="en-US" dirty="0" smtClean="0"/>
              <a:t>Empty in some cases (i.e. </a:t>
            </a:r>
            <a:r>
              <a:rPr lang="en-US" dirty="0" err="1" smtClean="0"/>
              <a:t>FishSource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Make it optional (currently it is mandatory)</a:t>
            </a:r>
            <a:endParaRPr lang="en-US" dirty="0"/>
          </a:p>
          <a:p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8066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Fisheries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Stocks</a:t>
            </a:r>
          </a:p>
          <a:p>
            <a:pPr lvl="1"/>
            <a:r>
              <a:rPr lang="en-US" dirty="0" smtClean="0"/>
              <a:t>Some of them contains </a:t>
            </a:r>
            <a:r>
              <a:rPr lang="en-US" dirty="0"/>
              <a:t>multiple values 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/>
              <a:t>Field </a:t>
            </a:r>
            <a:r>
              <a:rPr lang="en-US" dirty="0">
                <a:sym typeface="Wingdings" panose="05000000000000000000" pitchFamily="2" charset="2"/>
              </a:rPr>
              <a:t> Field</a:t>
            </a:r>
            <a:r>
              <a:rPr lang="en-US" dirty="0" smtClean="0">
                <a:sym typeface="Wingdings" panose="05000000000000000000" pitchFamily="2" charset="2"/>
              </a:rPr>
              <a:t>[]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366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</a:p>
          <a:p>
            <a:pPr lvl="1"/>
            <a:r>
              <a:rPr lang="en-US" dirty="0" smtClean="0"/>
              <a:t>GRSF-services-core</a:t>
            </a:r>
          </a:p>
          <a:p>
            <a:pPr lvl="1"/>
            <a:r>
              <a:rPr lang="en-US" dirty="0" smtClean="0"/>
              <a:t>GRSF-services-updater</a:t>
            </a:r>
          </a:p>
          <a:p>
            <a:r>
              <a:rPr lang="en-US" dirty="0" smtClean="0"/>
              <a:t>Suggestions for modifications </a:t>
            </a:r>
          </a:p>
          <a:p>
            <a:pPr lvl="1"/>
            <a:r>
              <a:rPr lang="en-US" dirty="0" smtClean="0"/>
              <a:t>On stocks</a:t>
            </a:r>
          </a:p>
          <a:p>
            <a:pPr lvl="1"/>
            <a:r>
              <a:rPr lang="en-US" smtClean="0"/>
              <a:t>On </a:t>
            </a:r>
            <a:r>
              <a:rPr lang="en-US" smtClean="0"/>
              <a:t>Fisheries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127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GRSF-services-core</a:t>
            </a:r>
          </a:p>
          <a:p>
            <a:pPr lvl="1"/>
            <a:r>
              <a:rPr lang="en-US" dirty="0" smtClean="0"/>
              <a:t>The component which is responsible for publishing records from the GRSF KB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GRSF Data Catalogue</a:t>
            </a:r>
          </a:p>
          <a:p>
            <a:pPr lvl="1"/>
            <a:r>
              <a:rPr lang="en-US" dirty="0" smtClean="0"/>
              <a:t>Status: Completed (1</a:t>
            </a:r>
            <a:r>
              <a:rPr lang="en-US" baseline="30000" dirty="0" smtClean="0"/>
              <a:t>st</a:t>
            </a:r>
            <a:r>
              <a:rPr lang="en-US" dirty="0" smtClean="0"/>
              <a:t> version)</a:t>
            </a:r>
          </a:p>
          <a:p>
            <a:pPr lvl="2"/>
            <a:r>
              <a:rPr lang="en-US" dirty="0" smtClean="0"/>
              <a:t>Published ~ 20 stocks and 41 fisheries </a:t>
            </a:r>
          </a:p>
          <a:p>
            <a:pPr lvl="1"/>
            <a:r>
              <a:rPr lang="en-US" dirty="0" smtClean="0"/>
              <a:t>Open: Suggestions for modifications (see next slides)</a:t>
            </a:r>
          </a:p>
          <a:p>
            <a:pPr lvl="1"/>
            <a:r>
              <a:rPr lang="en-US" dirty="0" smtClean="0"/>
              <a:t>Link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wiki.gcube-system.org/index.php?title=GRSF-services#grsf-services-core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11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  <a:endParaRPr lang="el-GR" dirty="0"/>
          </a:p>
        </p:txBody>
      </p:sp>
      <p:pic>
        <p:nvPicPr>
          <p:cNvPr id="1026" name="Picture 2" descr="File:GRSF-records-publish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86987"/>
            <a:ext cx="7344816" cy="543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7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GRSF-services-updater</a:t>
            </a:r>
          </a:p>
          <a:p>
            <a:pPr lvl="1"/>
            <a:r>
              <a:rPr lang="en-US" dirty="0" smtClean="0"/>
              <a:t>The component which is responsible for updating the status of records upon user feedback</a:t>
            </a:r>
          </a:p>
          <a:p>
            <a:pPr lvl="1"/>
            <a:r>
              <a:rPr lang="en-US" dirty="0" smtClean="0"/>
              <a:t>Status: Completed (1</a:t>
            </a:r>
            <a:r>
              <a:rPr lang="en-US" baseline="30000" dirty="0" smtClean="0"/>
              <a:t>st</a:t>
            </a:r>
            <a:r>
              <a:rPr lang="en-US" dirty="0" smtClean="0"/>
              <a:t> version)</a:t>
            </a:r>
          </a:p>
          <a:p>
            <a:pPr lvl="1"/>
            <a:r>
              <a:rPr lang="en-US" dirty="0" smtClean="0"/>
              <a:t>Link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wiki.gcube-system.org/index.php?title=GRSF-services#grsf-services-updater</a:t>
            </a:r>
            <a:r>
              <a:rPr lang="en-US" dirty="0" smtClean="0"/>
              <a:t> 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27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GRSF-services-updater</a:t>
            </a:r>
          </a:p>
          <a:p>
            <a:pPr lvl="1"/>
            <a:endParaRPr lang="en-US" sz="1100" dirty="0" smtClean="0"/>
          </a:p>
          <a:p>
            <a:pPr lvl="1"/>
            <a:r>
              <a:rPr lang="en-US" dirty="0" smtClean="0"/>
              <a:t>Input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Output</a:t>
            </a:r>
          </a:p>
          <a:p>
            <a:pPr lvl="1"/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4007" y="2132856"/>
            <a:ext cx="5686425" cy="1162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007" y="3558517"/>
            <a:ext cx="5534025" cy="1152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0665" y="4893604"/>
            <a:ext cx="5895975" cy="1162050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>
            <a:off x="2205608" y="2132856"/>
            <a:ext cx="350168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ight Brace 8"/>
          <p:cNvSpPr/>
          <p:nvPr/>
        </p:nvSpPr>
        <p:spPr>
          <a:xfrm>
            <a:off x="2220155" y="3356682"/>
            <a:ext cx="350168" cy="26989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14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  <a:endParaRPr lang="el-GR" dirty="0"/>
          </a:p>
        </p:txBody>
      </p:sp>
      <p:pic>
        <p:nvPicPr>
          <p:cNvPr id="2050" name="Picture 2" descr="GRSF-records-updat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70290"/>
            <a:ext cx="6601172" cy="560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1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Stocks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Species</a:t>
            </a:r>
          </a:p>
          <a:p>
            <a:pPr lvl="1"/>
            <a:r>
              <a:rPr lang="en-US" dirty="0" smtClean="0"/>
              <a:t>Currently each stock contains only one species, however there might be stocks containing more than one species</a:t>
            </a:r>
          </a:p>
          <a:p>
            <a:pPr lvl="1"/>
            <a:r>
              <a:rPr lang="en-US" dirty="0" smtClean="0"/>
              <a:t>Field </a:t>
            </a:r>
            <a:r>
              <a:rPr lang="en-US" dirty="0" smtClean="0">
                <a:sym typeface="Wingdings" panose="05000000000000000000" pitchFamily="2" charset="2"/>
              </a:rPr>
              <a:t> Field[]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RefersTo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This property is missing from the data catalogue. It is pointer referring to the original records (from FIRMS, RAM, </a:t>
            </a:r>
            <a:r>
              <a:rPr lang="en-US" dirty="0" err="1" smtClean="0">
                <a:sym typeface="Wingdings" panose="05000000000000000000" pitchFamily="2" charset="2"/>
              </a:rPr>
              <a:t>FishSource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Add it as a Field[]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621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 for modification</a:t>
            </a:r>
            <a:br>
              <a:rPr lang="en-US" dirty="0" smtClean="0"/>
            </a:br>
            <a:r>
              <a:rPr lang="en-US" dirty="0" smtClean="0"/>
              <a:t>On Stocks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Exploiting Fisheries</a:t>
            </a:r>
          </a:p>
          <a:p>
            <a:pPr lvl="1"/>
            <a:r>
              <a:rPr lang="en-US" dirty="0" smtClean="0"/>
              <a:t>There are more than one fisheries for a given stock</a:t>
            </a:r>
          </a:p>
          <a:p>
            <a:pPr lvl="1"/>
            <a:r>
              <a:rPr lang="en-US" dirty="0" smtClean="0"/>
              <a:t>Field </a:t>
            </a:r>
            <a:r>
              <a:rPr lang="en-US" dirty="0" smtClean="0">
                <a:sym typeface="Wingdings" panose="05000000000000000000" pitchFamily="2" charset="2"/>
              </a:rPr>
              <a:t> Field[]</a:t>
            </a:r>
          </a:p>
          <a:p>
            <a:r>
              <a:rPr lang="en-US" dirty="0" smtClean="0"/>
              <a:t>Assessment distribution area </a:t>
            </a:r>
          </a:p>
          <a:p>
            <a:pPr lvl="1"/>
            <a:r>
              <a:rPr lang="en-US" dirty="0" smtClean="0"/>
              <a:t>Contains multiple values. It is also mandatory in the GRSF Data Catalogue.</a:t>
            </a:r>
          </a:p>
          <a:p>
            <a:pPr lvl="1"/>
            <a:r>
              <a:rPr lang="en-US" dirty="0" smtClean="0"/>
              <a:t>Field </a:t>
            </a:r>
            <a:r>
              <a:rPr lang="en-US" dirty="0" smtClean="0">
                <a:sym typeface="Wingdings" panose="05000000000000000000" pitchFamily="2" charset="2"/>
              </a:rPr>
              <a:t> Field[]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709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2057</TotalTime>
  <Words>505</Words>
  <Application>Microsoft Office PowerPoint</Application>
  <PresentationFormat>On-screen Show (4:3)</PresentationFormat>
  <Paragraphs>105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Presentation Template</vt:lpstr>
      <vt:lpstr>Constructing and Exploiting GRSF </vt:lpstr>
      <vt:lpstr>Outline</vt:lpstr>
      <vt:lpstr>Current Status</vt:lpstr>
      <vt:lpstr>Current Status</vt:lpstr>
      <vt:lpstr>Current Status</vt:lpstr>
      <vt:lpstr>Current Status</vt:lpstr>
      <vt:lpstr>Current Status</vt:lpstr>
      <vt:lpstr>Suggestion for modification On Stocks</vt:lpstr>
      <vt:lpstr>Suggestion for modification On Stocks</vt:lpstr>
      <vt:lpstr>PowerPoint Presentation</vt:lpstr>
      <vt:lpstr>Suggestion for modification On Stocks</vt:lpstr>
      <vt:lpstr>Suggestion for modification On Stocks</vt:lpstr>
      <vt:lpstr>Suggestion for modification On Stocks</vt:lpstr>
      <vt:lpstr>Suggestion for modification On Stocks</vt:lpstr>
      <vt:lpstr>Suggestion for modification On Fisheries</vt:lpstr>
      <vt:lpstr>Suggestion for modification On Fisheries</vt:lpstr>
      <vt:lpstr>Suggestion for modification On Fisheries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Assessment</dc:title>
  <dc:creator>Yannis Marketakis</dc:creator>
  <cp:lastModifiedBy>Yannis Marketakis</cp:lastModifiedBy>
  <cp:revision>199</cp:revision>
  <dcterms:created xsi:type="dcterms:W3CDTF">2015-09-02T13:03:41Z</dcterms:created>
  <dcterms:modified xsi:type="dcterms:W3CDTF">2016-12-01T11:50:02Z</dcterms:modified>
</cp:coreProperties>
</file>